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4"/>
  </p:notesMasterIdLst>
  <p:sldIdLst>
    <p:sldId id="257" r:id="rId5"/>
    <p:sldId id="258" r:id="rId6"/>
    <p:sldId id="259" r:id="rId7"/>
    <p:sldId id="260"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4A031-F5E3-4191-8503-6BD630A161BD}" v="15" dt="2020-10-05T14:09:32.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62" d="100"/>
          <a:sy n="62" d="100"/>
        </p:scale>
        <p:origin x="142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F4E2C0-3AEF-40A7-BE74-A137ACA4FC8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35843" name="Rectangle 3">
            <a:extLst>
              <a:ext uri="{FF2B5EF4-FFF2-40B4-BE49-F238E27FC236}">
                <a16:creationId xmlns:a16="http://schemas.microsoft.com/office/drawing/2014/main" id="{EC94A5C8-096E-443B-908C-C7A0DF9A956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8D3A40F2-2451-460B-9EF7-C9139502969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id="{025E082F-8195-435F-A111-2F5AF2DA573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846" name="Rectangle 6">
            <a:extLst>
              <a:ext uri="{FF2B5EF4-FFF2-40B4-BE49-F238E27FC236}">
                <a16:creationId xmlns:a16="http://schemas.microsoft.com/office/drawing/2014/main" id="{9C998256-340F-4619-9671-F0E4743A78D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35847" name="Rectangle 7">
            <a:extLst>
              <a:ext uri="{FF2B5EF4-FFF2-40B4-BE49-F238E27FC236}">
                <a16:creationId xmlns:a16="http://schemas.microsoft.com/office/drawing/2014/main" id="{2EA6F549-EE35-4DC9-804B-B15F558F0A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39F115A-C115-4A3D-A031-9DC005AD10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09A9E3E-C293-4BC6-B080-AB5CFF6BF41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2FCF35-B192-44B2-9A30-0C1A93B51099}" type="slidenum">
              <a:rPr lang="en-US" altLang="en-US"/>
              <a:pPr/>
              <a:t>1</a:t>
            </a:fld>
            <a:endParaRPr lang="en-US" altLang="en-US"/>
          </a:p>
        </p:txBody>
      </p:sp>
      <p:sp>
        <p:nvSpPr>
          <p:cNvPr id="5123" name="Rectangle 2">
            <a:extLst>
              <a:ext uri="{FF2B5EF4-FFF2-40B4-BE49-F238E27FC236}">
                <a16:creationId xmlns:a16="http://schemas.microsoft.com/office/drawing/2014/main" id="{E50F334C-A0CA-4FF4-9CDA-D7ED3D43EBE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14BB1A7-2571-460C-A0D5-42A39F117746}"/>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D0C31A2-A74F-45AF-A0EB-606ADC15C65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BE1D78-67C3-41D8-9514-D57592413E45}" type="slidenum">
              <a:rPr lang="en-US" altLang="en-US"/>
              <a:pPr/>
              <a:t>10</a:t>
            </a:fld>
            <a:endParaRPr lang="en-US" altLang="en-US"/>
          </a:p>
        </p:txBody>
      </p:sp>
      <p:sp>
        <p:nvSpPr>
          <p:cNvPr id="23555" name="Rectangle 2">
            <a:extLst>
              <a:ext uri="{FF2B5EF4-FFF2-40B4-BE49-F238E27FC236}">
                <a16:creationId xmlns:a16="http://schemas.microsoft.com/office/drawing/2014/main" id="{E4BB7535-0B87-44FB-9CA1-2A7BC4FCAD8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B0AE686-23A5-4316-AFF8-6854C411948C}"/>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AD4F873-BE90-45FC-B684-5C64F21E938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6D2FDB-7AA3-4700-A48B-F2EBC536BF90}" type="slidenum">
              <a:rPr lang="en-US" altLang="en-US"/>
              <a:pPr/>
              <a:t>11</a:t>
            </a:fld>
            <a:endParaRPr lang="en-US" altLang="en-US"/>
          </a:p>
        </p:txBody>
      </p:sp>
      <p:sp>
        <p:nvSpPr>
          <p:cNvPr id="25603" name="Rectangle 2">
            <a:extLst>
              <a:ext uri="{FF2B5EF4-FFF2-40B4-BE49-F238E27FC236}">
                <a16:creationId xmlns:a16="http://schemas.microsoft.com/office/drawing/2014/main" id="{C1CF4173-3815-42C0-BEB1-358A1C0E48E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6364BB2-78A5-4E01-B48A-D28864210774}"/>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E4F0883-B5EC-4B67-8562-8AB0FA37DBA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AFA26F-5C92-473E-BAA0-6B3B1C59C222}" type="slidenum">
              <a:rPr lang="en-US" altLang="en-US"/>
              <a:pPr/>
              <a:t>12</a:t>
            </a:fld>
            <a:endParaRPr lang="en-US" altLang="en-US"/>
          </a:p>
        </p:txBody>
      </p:sp>
      <p:sp>
        <p:nvSpPr>
          <p:cNvPr id="27651" name="Rectangle 2">
            <a:extLst>
              <a:ext uri="{FF2B5EF4-FFF2-40B4-BE49-F238E27FC236}">
                <a16:creationId xmlns:a16="http://schemas.microsoft.com/office/drawing/2014/main" id="{FCEB7D8D-E72C-4F49-B691-CC6104F3882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370777D3-05B0-4CE7-BD17-4901BACFE80D}"/>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184BC5C-8BC7-4803-ACC7-F7FA3178DDC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0760A7-60DD-4A8C-9FAD-2021FDB5BB2A}" type="slidenum">
              <a:rPr lang="en-US" altLang="en-US"/>
              <a:pPr/>
              <a:t>13</a:t>
            </a:fld>
            <a:endParaRPr lang="en-US" altLang="en-US"/>
          </a:p>
        </p:txBody>
      </p:sp>
      <p:sp>
        <p:nvSpPr>
          <p:cNvPr id="29699" name="Rectangle 2">
            <a:extLst>
              <a:ext uri="{FF2B5EF4-FFF2-40B4-BE49-F238E27FC236}">
                <a16:creationId xmlns:a16="http://schemas.microsoft.com/office/drawing/2014/main" id="{38813F17-8F46-4BFE-A98B-C82B2C80948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1D7E257-0588-4914-9889-B6BBE9135FE0}"/>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FA2823E-9719-4049-BC6E-F9D7D272B08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096BE4-2A78-46C3-A098-EA9C7F633916}" type="slidenum">
              <a:rPr lang="en-US" altLang="en-US"/>
              <a:pPr/>
              <a:t>14</a:t>
            </a:fld>
            <a:endParaRPr lang="en-US" altLang="en-US"/>
          </a:p>
        </p:txBody>
      </p:sp>
      <p:sp>
        <p:nvSpPr>
          <p:cNvPr id="31747" name="Rectangle 2">
            <a:extLst>
              <a:ext uri="{FF2B5EF4-FFF2-40B4-BE49-F238E27FC236}">
                <a16:creationId xmlns:a16="http://schemas.microsoft.com/office/drawing/2014/main" id="{46A9AE46-FA23-4909-B189-6099EC06A59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E9054DA-BC18-45A6-B559-DB8631D168AE}"/>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D680031-0155-4D36-A439-18B8259D44A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24706E-98C3-4D29-AF71-97D24BD304F2}" type="slidenum">
              <a:rPr lang="en-US" altLang="en-US"/>
              <a:pPr/>
              <a:t>15</a:t>
            </a:fld>
            <a:endParaRPr lang="en-US" altLang="en-US"/>
          </a:p>
        </p:txBody>
      </p:sp>
      <p:sp>
        <p:nvSpPr>
          <p:cNvPr id="33795" name="Rectangle 2">
            <a:extLst>
              <a:ext uri="{FF2B5EF4-FFF2-40B4-BE49-F238E27FC236}">
                <a16:creationId xmlns:a16="http://schemas.microsoft.com/office/drawing/2014/main" id="{1163AD31-4A5C-4273-81C3-8F3546A690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077BE6E-D650-440A-BE1F-7BE88DD21D68}"/>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17F21A4-B9C7-4110-90AB-0DB3499DE3C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704A7C-105B-4E27-AFE0-414AE44BE165}" type="slidenum">
              <a:rPr lang="en-US" altLang="en-US"/>
              <a:pPr/>
              <a:t>16</a:t>
            </a:fld>
            <a:endParaRPr lang="en-US" altLang="en-US"/>
          </a:p>
        </p:txBody>
      </p:sp>
      <p:sp>
        <p:nvSpPr>
          <p:cNvPr id="35843" name="Rectangle 2">
            <a:extLst>
              <a:ext uri="{FF2B5EF4-FFF2-40B4-BE49-F238E27FC236}">
                <a16:creationId xmlns:a16="http://schemas.microsoft.com/office/drawing/2014/main" id="{E9108308-DC3C-4644-8EEF-180BF878513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9C4DE50-295F-4F0D-B4F5-F3D11D7F4B4F}"/>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A97DBAD-7176-4E43-85B8-A1804E43801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2C9519-85F2-4178-A3AD-C535FE039224}" type="slidenum">
              <a:rPr lang="en-US" altLang="en-US"/>
              <a:pPr/>
              <a:t>17</a:t>
            </a:fld>
            <a:endParaRPr lang="en-US" altLang="en-US"/>
          </a:p>
        </p:txBody>
      </p:sp>
      <p:sp>
        <p:nvSpPr>
          <p:cNvPr id="37891" name="Rectangle 2">
            <a:extLst>
              <a:ext uri="{FF2B5EF4-FFF2-40B4-BE49-F238E27FC236}">
                <a16:creationId xmlns:a16="http://schemas.microsoft.com/office/drawing/2014/main" id="{E5AD1FDD-F634-47D6-8B24-87D0EE92B30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40ED2C9-381E-4994-8B13-9FDD2A19F1DE}"/>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A382C0A-0BCC-4280-9F5C-50CB2DEC2FF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8936CD-C64C-4B1E-9BE3-FEE750683B5D}" type="slidenum">
              <a:rPr lang="en-US" altLang="en-US"/>
              <a:pPr/>
              <a:t>18</a:t>
            </a:fld>
            <a:endParaRPr lang="en-US" altLang="en-US"/>
          </a:p>
        </p:txBody>
      </p:sp>
      <p:sp>
        <p:nvSpPr>
          <p:cNvPr id="39939" name="Rectangle 2">
            <a:extLst>
              <a:ext uri="{FF2B5EF4-FFF2-40B4-BE49-F238E27FC236}">
                <a16:creationId xmlns:a16="http://schemas.microsoft.com/office/drawing/2014/main" id="{F011C0E3-D22A-45B1-9696-FA8E9251FFA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E3ED0D5-A075-486C-853B-0B28622C5931}"/>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B587189-F5CB-4D99-A3C6-FA84028DD5D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B87991-0665-497C-A796-F9B0306445E7}" type="slidenum">
              <a:rPr lang="en-US" altLang="en-US"/>
              <a:pPr/>
              <a:t>19</a:t>
            </a:fld>
            <a:endParaRPr lang="en-US" altLang="en-US"/>
          </a:p>
        </p:txBody>
      </p:sp>
      <p:sp>
        <p:nvSpPr>
          <p:cNvPr id="41987" name="Rectangle 2">
            <a:extLst>
              <a:ext uri="{FF2B5EF4-FFF2-40B4-BE49-F238E27FC236}">
                <a16:creationId xmlns:a16="http://schemas.microsoft.com/office/drawing/2014/main" id="{2760AA7F-F6B6-42D4-AE0B-EBE3555F750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99E667-F6F3-4B07-85F7-244C1BF7FFDE}"/>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DF24710-EEBB-48B9-ABCC-D157239C62B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09CF77-216F-4F0B-AD3F-6B3759DA9944}" type="slidenum">
              <a:rPr lang="en-US" altLang="en-US"/>
              <a:pPr/>
              <a:t>2</a:t>
            </a:fld>
            <a:endParaRPr lang="en-US" altLang="en-US"/>
          </a:p>
        </p:txBody>
      </p:sp>
      <p:sp>
        <p:nvSpPr>
          <p:cNvPr id="7171" name="Rectangle 2">
            <a:extLst>
              <a:ext uri="{FF2B5EF4-FFF2-40B4-BE49-F238E27FC236}">
                <a16:creationId xmlns:a16="http://schemas.microsoft.com/office/drawing/2014/main" id="{4DF148CF-4841-43A1-8E47-546F18A81EF1}"/>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55F3C6B-D81F-4260-B9C0-EEFB33FD9D3E}"/>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D2188D3-35D4-4AAD-9522-9B01A426512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ED8B49-71C5-4EC8-83FA-57CFAB17581F}" type="slidenum">
              <a:rPr lang="en-US" altLang="en-US"/>
              <a:pPr/>
              <a:t>3</a:t>
            </a:fld>
            <a:endParaRPr lang="en-US" altLang="en-US"/>
          </a:p>
        </p:txBody>
      </p:sp>
      <p:sp>
        <p:nvSpPr>
          <p:cNvPr id="9219" name="Rectangle 2">
            <a:extLst>
              <a:ext uri="{FF2B5EF4-FFF2-40B4-BE49-F238E27FC236}">
                <a16:creationId xmlns:a16="http://schemas.microsoft.com/office/drawing/2014/main" id="{1C3971C3-5D47-4674-AF28-818045E4F77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D1ED349-CE2E-4579-AADE-302149378A9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F88BBFD-82EC-4100-8BBC-F3A80BC23A9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558AF-73E5-4A1C-90FE-805BFCA71D79}" type="slidenum">
              <a:rPr lang="en-US" altLang="en-US"/>
              <a:pPr/>
              <a:t>4</a:t>
            </a:fld>
            <a:endParaRPr lang="en-US" altLang="en-US"/>
          </a:p>
        </p:txBody>
      </p:sp>
      <p:sp>
        <p:nvSpPr>
          <p:cNvPr id="11267" name="Rectangle 2">
            <a:extLst>
              <a:ext uri="{FF2B5EF4-FFF2-40B4-BE49-F238E27FC236}">
                <a16:creationId xmlns:a16="http://schemas.microsoft.com/office/drawing/2014/main" id="{8052309E-02DD-443E-936C-89FC0562545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D9BD385-1F82-4907-BA61-FE1C1CB05D5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ADCC936-0F4A-45AA-A88B-0F19C78BA5E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754F9F-2E0B-422B-BF47-4A03D73A1305}" type="slidenum">
              <a:rPr lang="en-US" altLang="en-US"/>
              <a:pPr/>
              <a:t>5</a:t>
            </a:fld>
            <a:endParaRPr lang="en-US" altLang="en-US"/>
          </a:p>
        </p:txBody>
      </p:sp>
      <p:sp>
        <p:nvSpPr>
          <p:cNvPr id="13315" name="Rectangle 2">
            <a:extLst>
              <a:ext uri="{FF2B5EF4-FFF2-40B4-BE49-F238E27FC236}">
                <a16:creationId xmlns:a16="http://schemas.microsoft.com/office/drawing/2014/main" id="{96ADDFFA-44EE-4F8C-989E-EA74595B14E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42174952-01C9-4123-960B-442A4570C067}"/>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656E3AB-54EB-4F27-A78B-902C90683AB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F8FBFD-2127-4B42-AB13-3E69F35EE333}" type="slidenum">
              <a:rPr lang="en-US" altLang="en-US"/>
              <a:pPr/>
              <a:t>6</a:t>
            </a:fld>
            <a:endParaRPr lang="en-US" altLang="en-US"/>
          </a:p>
        </p:txBody>
      </p:sp>
      <p:sp>
        <p:nvSpPr>
          <p:cNvPr id="15363" name="Rectangle 2">
            <a:extLst>
              <a:ext uri="{FF2B5EF4-FFF2-40B4-BE49-F238E27FC236}">
                <a16:creationId xmlns:a16="http://schemas.microsoft.com/office/drawing/2014/main" id="{CB775B11-427A-4095-A61C-ED26FB1F8E4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38ACDEA-4B53-453D-B68D-887008FAC4E4}"/>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2FA495A-FDE7-4A14-A961-3B1BF6EDA1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445C18-6992-48A9-A71A-88D28D97BDE5}" type="slidenum">
              <a:rPr lang="en-US" altLang="en-US"/>
              <a:pPr/>
              <a:t>7</a:t>
            </a:fld>
            <a:endParaRPr lang="en-US" altLang="en-US"/>
          </a:p>
        </p:txBody>
      </p:sp>
      <p:sp>
        <p:nvSpPr>
          <p:cNvPr id="17411" name="Rectangle 2">
            <a:extLst>
              <a:ext uri="{FF2B5EF4-FFF2-40B4-BE49-F238E27FC236}">
                <a16:creationId xmlns:a16="http://schemas.microsoft.com/office/drawing/2014/main" id="{AA71F034-8BFA-4C95-B4E0-C03DC793545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3E4CE44-8E20-4A40-84F1-139300C9C0A6}"/>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8E693DA-4509-4249-9255-331350417A4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C580B4-CD30-4D64-9478-AFFC04B8950F}" type="slidenum">
              <a:rPr lang="en-US" altLang="en-US"/>
              <a:pPr/>
              <a:t>8</a:t>
            </a:fld>
            <a:endParaRPr lang="en-US" altLang="en-US"/>
          </a:p>
        </p:txBody>
      </p:sp>
      <p:sp>
        <p:nvSpPr>
          <p:cNvPr id="19459" name="Rectangle 2">
            <a:extLst>
              <a:ext uri="{FF2B5EF4-FFF2-40B4-BE49-F238E27FC236}">
                <a16:creationId xmlns:a16="http://schemas.microsoft.com/office/drawing/2014/main" id="{2706CE7D-215A-4DBF-9EE3-0D23FD915FB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A2B16D7-15B3-4AC1-9181-91909825C150}"/>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6E2FA12-5E25-4B31-A899-3A169105D98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DCB157-C40A-4B96-832B-2FF5841A32F7}" type="slidenum">
              <a:rPr lang="en-US" altLang="en-US"/>
              <a:pPr/>
              <a:t>9</a:t>
            </a:fld>
            <a:endParaRPr lang="en-US" altLang="en-US"/>
          </a:p>
        </p:txBody>
      </p:sp>
      <p:sp>
        <p:nvSpPr>
          <p:cNvPr id="21507" name="Rectangle 2">
            <a:extLst>
              <a:ext uri="{FF2B5EF4-FFF2-40B4-BE49-F238E27FC236}">
                <a16:creationId xmlns:a16="http://schemas.microsoft.com/office/drawing/2014/main" id="{C077DD7B-CA1E-47B6-BBA4-58F004FBFAE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C093F09-9379-4C2F-9F0E-5EC2A3570799}"/>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7D450BD-11B0-4D6A-8BEC-7CEFB9D96CFE}"/>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25479814-F63B-4D46-BEF1-8810D6254180}"/>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46246E06-0C29-4466-A4D1-8DF3F965D8BE}"/>
                </a:ext>
              </a:extLst>
            </p:cNvPr>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768FCBFA-07CF-41FD-845D-07025E05E311}"/>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8" name="Freeform 6">
              <a:extLst>
                <a:ext uri="{FF2B5EF4-FFF2-40B4-BE49-F238E27FC236}">
                  <a16:creationId xmlns:a16="http://schemas.microsoft.com/office/drawing/2014/main" id="{12B2BB7E-1CB8-4D95-AD16-C117D440FA1E}"/>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9" name="Freeform 7">
              <a:extLst>
                <a:ext uri="{FF2B5EF4-FFF2-40B4-BE49-F238E27FC236}">
                  <a16:creationId xmlns:a16="http://schemas.microsoft.com/office/drawing/2014/main" id="{893B931B-7AAF-49C6-82F5-4E6E857D2EC8}"/>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10" name="Freeform 8">
              <a:extLst>
                <a:ext uri="{FF2B5EF4-FFF2-40B4-BE49-F238E27FC236}">
                  <a16:creationId xmlns:a16="http://schemas.microsoft.com/office/drawing/2014/main" id="{381B8981-8C4B-48DD-9DAF-6A2B3200FCF3}"/>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grpSp>
      <p:sp>
        <p:nvSpPr>
          <p:cNvPr id="5129" name="Rectangle 9">
            <a:extLst>
              <a:ext uri="{FF2B5EF4-FFF2-40B4-BE49-F238E27FC236}">
                <a16:creationId xmlns:a16="http://schemas.microsoft.com/office/drawing/2014/main" id="{E288F5AF-4D89-42A5-90B3-2DC1B8AEC79F}"/>
              </a:ext>
            </a:extLst>
          </p:cNvPr>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130" name="Rectangle 10">
            <a:extLst>
              <a:ext uri="{FF2B5EF4-FFF2-40B4-BE49-F238E27FC236}">
                <a16:creationId xmlns:a16="http://schemas.microsoft.com/office/drawing/2014/main" id="{1BDD7926-DDB3-4D87-93FB-5446DC7350AC}"/>
              </a:ext>
            </a:extLst>
          </p:cNvPr>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1" name="Rectangle 11">
            <a:extLst>
              <a:ext uri="{FF2B5EF4-FFF2-40B4-BE49-F238E27FC236}">
                <a16:creationId xmlns:a16="http://schemas.microsoft.com/office/drawing/2014/main" id="{FBB4801B-4D5C-4759-AA06-89E5ACB2885B}"/>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ltLang="en-US"/>
          </a:p>
        </p:txBody>
      </p:sp>
      <p:sp>
        <p:nvSpPr>
          <p:cNvPr id="12" name="Rectangle 12">
            <a:extLst>
              <a:ext uri="{FF2B5EF4-FFF2-40B4-BE49-F238E27FC236}">
                <a16:creationId xmlns:a16="http://schemas.microsoft.com/office/drawing/2014/main" id="{ECA69C74-8824-40F0-9F18-46DD11726042}"/>
              </a:ext>
            </a:extLst>
          </p:cNvPr>
          <p:cNvSpPr>
            <a:spLocks noGrp="1" noChangeArrowheads="1"/>
          </p:cNvSpPr>
          <p:nvPr>
            <p:ph type="ftr" sz="quarter" idx="11"/>
          </p:nvPr>
        </p:nvSpPr>
        <p:spPr>
          <a:xfrm>
            <a:off x="3468688" y="6245225"/>
            <a:ext cx="2895600" cy="476250"/>
          </a:xfrm>
        </p:spPr>
        <p:txBody>
          <a:bodyPr/>
          <a:lstStyle>
            <a:lvl1pPr>
              <a:defRPr/>
            </a:lvl1pPr>
          </a:lstStyle>
          <a:p>
            <a:pPr>
              <a:defRPr/>
            </a:pPr>
            <a:r>
              <a:rPr lang="en-US" altLang="en-US"/>
              <a:t>Mr. Anderson's Character Development Class</a:t>
            </a:r>
          </a:p>
        </p:txBody>
      </p:sp>
      <p:sp>
        <p:nvSpPr>
          <p:cNvPr id="13" name="Rectangle 13">
            <a:extLst>
              <a:ext uri="{FF2B5EF4-FFF2-40B4-BE49-F238E27FC236}">
                <a16:creationId xmlns:a16="http://schemas.microsoft.com/office/drawing/2014/main" id="{6F035ACF-56C8-4A5F-8786-9D449DDF795A}"/>
              </a:ext>
            </a:extLst>
          </p:cNvPr>
          <p:cNvSpPr>
            <a:spLocks noGrp="1" noChangeArrowheads="1"/>
          </p:cNvSpPr>
          <p:nvPr>
            <p:ph type="sldNum" sz="quarter" idx="12"/>
          </p:nvPr>
        </p:nvSpPr>
        <p:spPr/>
        <p:txBody>
          <a:bodyPr/>
          <a:lstStyle>
            <a:lvl1pPr>
              <a:defRPr/>
            </a:lvl1pPr>
          </a:lstStyle>
          <a:p>
            <a:fld id="{4A482AD2-59A8-4D41-B6D6-C666C59EFDD0}" type="slidenum">
              <a:rPr lang="en-US" altLang="en-US"/>
              <a:pPr/>
              <a:t>‹#›</a:t>
            </a:fld>
            <a:endParaRPr lang="en-US" altLang="en-US"/>
          </a:p>
        </p:txBody>
      </p:sp>
    </p:spTree>
    <p:extLst>
      <p:ext uri="{BB962C8B-B14F-4D97-AF65-F5344CB8AC3E}">
        <p14:creationId xmlns:p14="http://schemas.microsoft.com/office/powerpoint/2010/main" val="38210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08D9-8D71-4477-A1AF-FA43DA851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83C8C-4B3D-4E01-A143-49059ED77B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D9F7DB1-C3FE-4882-8AB9-A606E7080F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770584DB-B257-4E16-B016-4017050540AD}"/>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6" name="Rectangle 13">
            <a:extLst>
              <a:ext uri="{FF2B5EF4-FFF2-40B4-BE49-F238E27FC236}">
                <a16:creationId xmlns:a16="http://schemas.microsoft.com/office/drawing/2014/main" id="{A7F8CAC2-E693-40C2-AACD-2CCD77A79C26}"/>
              </a:ext>
            </a:extLst>
          </p:cNvPr>
          <p:cNvSpPr>
            <a:spLocks noGrp="1" noChangeArrowheads="1"/>
          </p:cNvSpPr>
          <p:nvPr>
            <p:ph type="sldNum" sz="quarter" idx="12"/>
          </p:nvPr>
        </p:nvSpPr>
        <p:spPr>
          <a:ln/>
        </p:spPr>
        <p:txBody>
          <a:bodyPr/>
          <a:lstStyle>
            <a:lvl1pPr>
              <a:defRPr/>
            </a:lvl1pPr>
          </a:lstStyle>
          <a:p>
            <a:fld id="{0EA4BCB5-3964-422C-A31B-8AB5367EB252}" type="slidenum">
              <a:rPr lang="en-US" altLang="en-US"/>
              <a:pPr/>
              <a:t>‹#›</a:t>
            </a:fld>
            <a:endParaRPr lang="en-US" altLang="en-US"/>
          </a:p>
        </p:txBody>
      </p:sp>
    </p:spTree>
    <p:extLst>
      <p:ext uri="{BB962C8B-B14F-4D97-AF65-F5344CB8AC3E}">
        <p14:creationId xmlns:p14="http://schemas.microsoft.com/office/powerpoint/2010/main" val="26146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FF7DB-7E72-489C-A6FC-AD5C6C78FE83}"/>
              </a:ext>
            </a:extLst>
          </p:cNvPr>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E618F-7738-4AA8-B7F7-EE0DC517627B}"/>
              </a:ext>
            </a:extLst>
          </p:cNvPr>
          <p:cNvSpPr>
            <a:spLocks noGrp="1"/>
          </p:cNvSpPr>
          <p:nvPr>
            <p:ph type="body" orient="vert" idx="1"/>
          </p:nvPr>
        </p:nvSpPr>
        <p:spPr>
          <a:xfrm>
            <a:off x="457200" y="244475"/>
            <a:ext cx="6138863"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8FD477B-F090-4E2B-A913-142B9B40D8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7FFE4DC9-753D-4A2D-8568-FB963C3AEC51}"/>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6" name="Rectangle 13">
            <a:extLst>
              <a:ext uri="{FF2B5EF4-FFF2-40B4-BE49-F238E27FC236}">
                <a16:creationId xmlns:a16="http://schemas.microsoft.com/office/drawing/2014/main" id="{C5A921E0-E672-4787-BBC9-D11E703F9AFE}"/>
              </a:ext>
            </a:extLst>
          </p:cNvPr>
          <p:cNvSpPr>
            <a:spLocks noGrp="1" noChangeArrowheads="1"/>
          </p:cNvSpPr>
          <p:nvPr>
            <p:ph type="sldNum" sz="quarter" idx="12"/>
          </p:nvPr>
        </p:nvSpPr>
        <p:spPr>
          <a:ln/>
        </p:spPr>
        <p:txBody>
          <a:bodyPr/>
          <a:lstStyle>
            <a:lvl1pPr>
              <a:defRPr/>
            </a:lvl1pPr>
          </a:lstStyle>
          <a:p>
            <a:fld id="{126AF8F7-63A6-459B-8462-D4892091DA90}" type="slidenum">
              <a:rPr lang="en-US" altLang="en-US"/>
              <a:pPr/>
              <a:t>‹#›</a:t>
            </a:fld>
            <a:endParaRPr lang="en-US" altLang="en-US"/>
          </a:p>
        </p:txBody>
      </p:sp>
    </p:spTree>
    <p:extLst>
      <p:ext uri="{BB962C8B-B14F-4D97-AF65-F5344CB8AC3E}">
        <p14:creationId xmlns:p14="http://schemas.microsoft.com/office/powerpoint/2010/main" val="375602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28B0-BC97-4E78-BBC8-CF3876354160}"/>
              </a:ext>
            </a:extLst>
          </p:cNvPr>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47AFB-3CA4-4F18-AE41-D04447A73753}"/>
              </a:ext>
            </a:extLst>
          </p:cNvPr>
          <p:cNvSpPr>
            <a:spLocks noGrp="1"/>
          </p:cNvSpPr>
          <p:nvPr>
            <p:ph type="body"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7D85C1C5-AAA1-4C79-A70A-0BFACCE713A8}"/>
              </a:ext>
            </a:extLst>
          </p:cNvPr>
          <p:cNvSpPr>
            <a:spLocks noGrp="1"/>
          </p:cNvSpPr>
          <p:nvPr>
            <p:ph type="clipArt" sz="half" idx="2"/>
          </p:nvPr>
        </p:nvSpPr>
        <p:spPr>
          <a:xfrm>
            <a:off x="4918075" y="1905000"/>
            <a:ext cx="3927475" cy="4191000"/>
          </a:xfrm>
        </p:spPr>
        <p:txBody>
          <a:bodyPr/>
          <a:lstStyle/>
          <a:p>
            <a:pPr lvl="0"/>
            <a:endParaRPr lang="en-US" noProof="0"/>
          </a:p>
        </p:txBody>
      </p:sp>
      <p:sp>
        <p:nvSpPr>
          <p:cNvPr id="5" name="Rectangle 11">
            <a:extLst>
              <a:ext uri="{FF2B5EF4-FFF2-40B4-BE49-F238E27FC236}">
                <a16:creationId xmlns:a16="http://schemas.microsoft.com/office/drawing/2014/main" id="{93C01FAE-7C97-4B97-9C85-8F3B5C4FB7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8E580DAE-CB99-4D32-90FC-C9F88A1DEA1D}"/>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7" name="Rectangle 13">
            <a:extLst>
              <a:ext uri="{FF2B5EF4-FFF2-40B4-BE49-F238E27FC236}">
                <a16:creationId xmlns:a16="http://schemas.microsoft.com/office/drawing/2014/main" id="{17F54A20-0570-441D-B644-D01B2BFAD6DA}"/>
              </a:ext>
            </a:extLst>
          </p:cNvPr>
          <p:cNvSpPr>
            <a:spLocks noGrp="1" noChangeArrowheads="1"/>
          </p:cNvSpPr>
          <p:nvPr>
            <p:ph type="sldNum" sz="quarter" idx="12"/>
          </p:nvPr>
        </p:nvSpPr>
        <p:spPr>
          <a:ln/>
        </p:spPr>
        <p:txBody>
          <a:bodyPr/>
          <a:lstStyle>
            <a:lvl1pPr>
              <a:defRPr/>
            </a:lvl1pPr>
          </a:lstStyle>
          <a:p>
            <a:fld id="{01CA40CC-0759-4ABF-9F49-DEE5605CC6E1}" type="slidenum">
              <a:rPr lang="en-US" altLang="en-US"/>
              <a:pPr/>
              <a:t>‹#›</a:t>
            </a:fld>
            <a:endParaRPr lang="en-US" altLang="en-US"/>
          </a:p>
        </p:txBody>
      </p:sp>
    </p:spTree>
    <p:extLst>
      <p:ext uri="{BB962C8B-B14F-4D97-AF65-F5344CB8AC3E}">
        <p14:creationId xmlns:p14="http://schemas.microsoft.com/office/powerpoint/2010/main" val="166356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6FB1-FD37-423C-94BC-22D7FA5C7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8CD40-3CB2-4704-BFEE-3C574ED7C3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CF2175E-7120-4635-A793-498ED6B010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EFAC4EF1-BB74-424C-A377-09B25FC5047F}"/>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6" name="Rectangle 13">
            <a:extLst>
              <a:ext uri="{FF2B5EF4-FFF2-40B4-BE49-F238E27FC236}">
                <a16:creationId xmlns:a16="http://schemas.microsoft.com/office/drawing/2014/main" id="{5D52D819-7A2A-4EE1-BE45-D6C067C2C5DD}"/>
              </a:ext>
            </a:extLst>
          </p:cNvPr>
          <p:cNvSpPr>
            <a:spLocks noGrp="1" noChangeArrowheads="1"/>
          </p:cNvSpPr>
          <p:nvPr>
            <p:ph type="sldNum" sz="quarter" idx="12"/>
          </p:nvPr>
        </p:nvSpPr>
        <p:spPr>
          <a:ln/>
        </p:spPr>
        <p:txBody>
          <a:bodyPr/>
          <a:lstStyle>
            <a:lvl1pPr>
              <a:defRPr/>
            </a:lvl1pPr>
          </a:lstStyle>
          <a:p>
            <a:fld id="{A0B72A8F-5D6F-4515-8C15-D6AF89BE0180}" type="slidenum">
              <a:rPr lang="en-US" altLang="en-US"/>
              <a:pPr/>
              <a:t>‹#›</a:t>
            </a:fld>
            <a:endParaRPr lang="en-US" altLang="en-US"/>
          </a:p>
        </p:txBody>
      </p:sp>
    </p:spTree>
    <p:extLst>
      <p:ext uri="{BB962C8B-B14F-4D97-AF65-F5344CB8AC3E}">
        <p14:creationId xmlns:p14="http://schemas.microsoft.com/office/powerpoint/2010/main" val="252242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EF7E-0068-4DAB-93E2-ED1FB7B57E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9EEF7-C198-4A00-A8DA-AF8357DC99E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1">
            <a:extLst>
              <a:ext uri="{FF2B5EF4-FFF2-40B4-BE49-F238E27FC236}">
                <a16:creationId xmlns:a16="http://schemas.microsoft.com/office/drawing/2014/main" id="{79391468-3905-4E7E-8B57-BFE849C5AA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7FFFF590-8ED8-42DA-848D-1747C4639CDE}"/>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6" name="Rectangle 13">
            <a:extLst>
              <a:ext uri="{FF2B5EF4-FFF2-40B4-BE49-F238E27FC236}">
                <a16:creationId xmlns:a16="http://schemas.microsoft.com/office/drawing/2014/main" id="{A1E864A2-A4D0-4AB1-AD5B-43A7CAA333D4}"/>
              </a:ext>
            </a:extLst>
          </p:cNvPr>
          <p:cNvSpPr>
            <a:spLocks noGrp="1" noChangeArrowheads="1"/>
          </p:cNvSpPr>
          <p:nvPr>
            <p:ph type="sldNum" sz="quarter" idx="12"/>
          </p:nvPr>
        </p:nvSpPr>
        <p:spPr>
          <a:ln/>
        </p:spPr>
        <p:txBody>
          <a:bodyPr/>
          <a:lstStyle>
            <a:lvl1pPr>
              <a:defRPr/>
            </a:lvl1pPr>
          </a:lstStyle>
          <a:p>
            <a:fld id="{E686388A-9207-4071-A8E8-CBACE3966E43}" type="slidenum">
              <a:rPr lang="en-US" altLang="en-US"/>
              <a:pPr/>
              <a:t>‹#›</a:t>
            </a:fld>
            <a:endParaRPr lang="en-US" altLang="en-US"/>
          </a:p>
        </p:txBody>
      </p:sp>
    </p:spTree>
    <p:extLst>
      <p:ext uri="{BB962C8B-B14F-4D97-AF65-F5344CB8AC3E}">
        <p14:creationId xmlns:p14="http://schemas.microsoft.com/office/powerpoint/2010/main" val="121845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38CE-4D73-434B-9D0F-E5D27474A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A48F7-131D-4906-9A33-A006957F8413}"/>
              </a:ext>
            </a:extLst>
          </p:cNvPr>
          <p:cNvSpPr>
            <a:spLocks noGrp="1"/>
          </p:cNvSpPr>
          <p:nvPr>
            <p:ph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2BB671-82BC-4955-A34E-C0668AB7646F}"/>
              </a:ext>
            </a:extLst>
          </p:cNvPr>
          <p:cNvSpPr>
            <a:spLocks noGrp="1"/>
          </p:cNvSpPr>
          <p:nvPr>
            <p:ph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249D27CA-11B0-44F1-BD91-32D8C8995E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E019186F-A910-4E1F-A5C7-28E70EB3CAD3}"/>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7" name="Rectangle 13">
            <a:extLst>
              <a:ext uri="{FF2B5EF4-FFF2-40B4-BE49-F238E27FC236}">
                <a16:creationId xmlns:a16="http://schemas.microsoft.com/office/drawing/2014/main" id="{767840C6-B95F-45BC-8622-13048954F4B0}"/>
              </a:ext>
            </a:extLst>
          </p:cNvPr>
          <p:cNvSpPr>
            <a:spLocks noGrp="1" noChangeArrowheads="1"/>
          </p:cNvSpPr>
          <p:nvPr>
            <p:ph type="sldNum" sz="quarter" idx="12"/>
          </p:nvPr>
        </p:nvSpPr>
        <p:spPr>
          <a:ln/>
        </p:spPr>
        <p:txBody>
          <a:bodyPr/>
          <a:lstStyle>
            <a:lvl1pPr>
              <a:defRPr/>
            </a:lvl1pPr>
          </a:lstStyle>
          <a:p>
            <a:fld id="{5880F6CF-DBBD-48E6-8759-9CDB2EE34ED1}" type="slidenum">
              <a:rPr lang="en-US" altLang="en-US"/>
              <a:pPr/>
              <a:t>‹#›</a:t>
            </a:fld>
            <a:endParaRPr lang="en-US" altLang="en-US"/>
          </a:p>
        </p:txBody>
      </p:sp>
    </p:spTree>
    <p:extLst>
      <p:ext uri="{BB962C8B-B14F-4D97-AF65-F5344CB8AC3E}">
        <p14:creationId xmlns:p14="http://schemas.microsoft.com/office/powerpoint/2010/main" val="143748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6D72-D7B1-4E80-9C8F-6FD8EAC6BB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54DCD6-EFAC-4327-B678-60FCF502A5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46252F-42D9-4958-B522-2086EFCE6C3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46699-ABD9-410D-9822-B105926A01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F7CA4A-5D31-40D6-8521-73D3EA24238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2B38E743-EE86-4842-A56F-89D9A0CB6B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5B571479-6C5A-4729-BFB8-ECCE7BCBF783}"/>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9" name="Rectangle 13">
            <a:extLst>
              <a:ext uri="{FF2B5EF4-FFF2-40B4-BE49-F238E27FC236}">
                <a16:creationId xmlns:a16="http://schemas.microsoft.com/office/drawing/2014/main" id="{A7A0D0F1-96DD-44B8-AB38-187F8302293B}"/>
              </a:ext>
            </a:extLst>
          </p:cNvPr>
          <p:cNvSpPr>
            <a:spLocks noGrp="1" noChangeArrowheads="1"/>
          </p:cNvSpPr>
          <p:nvPr>
            <p:ph type="sldNum" sz="quarter" idx="12"/>
          </p:nvPr>
        </p:nvSpPr>
        <p:spPr>
          <a:ln/>
        </p:spPr>
        <p:txBody>
          <a:bodyPr/>
          <a:lstStyle>
            <a:lvl1pPr>
              <a:defRPr/>
            </a:lvl1pPr>
          </a:lstStyle>
          <a:p>
            <a:fld id="{8C6D2D83-6A09-4D58-9692-CDADE430B515}" type="slidenum">
              <a:rPr lang="en-US" altLang="en-US"/>
              <a:pPr/>
              <a:t>‹#›</a:t>
            </a:fld>
            <a:endParaRPr lang="en-US" altLang="en-US"/>
          </a:p>
        </p:txBody>
      </p:sp>
    </p:spTree>
    <p:extLst>
      <p:ext uri="{BB962C8B-B14F-4D97-AF65-F5344CB8AC3E}">
        <p14:creationId xmlns:p14="http://schemas.microsoft.com/office/powerpoint/2010/main" val="80115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9C63-AE4A-4A78-B605-AFF68E7379BE}"/>
              </a:ext>
            </a:extLst>
          </p:cNvPr>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CE29E82E-230B-49DF-988B-F7C37EA8E8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57B52F92-BB0F-4C68-97AB-089EC7349943}"/>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5" name="Rectangle 13">
            <a:extLst>
              <a:ext uri="{FF2B5EF4-FFF2-40B4-BE49-F238E27FC236}">
                <a16:creationId xmlns:a16="http://schemas.microsoft.com/office/drawing/2014/main" id="{797C0888-0204-4B68-B771-F806F76C458A}"/>
              </a:ext>
            </a:extLst>
          </p:cNvPr>
          <p:cNvSpPr>
            <a:spLocks noGrp="1" noChangeArrowheads="1"/>
          </p:cNvSpPr>
          <p:nvPr>
            <p:ph type="sldNum" sz="quarter" idx="12"/>
          </p:nvPr>
        </p:nvSpPr>
        <p:spPr>
          <a:ln/>
        </p:spPr>
        <p:txBody>
          <a:bodyPr/>
          <a:lstStyle>
            <a:lvl1pPr>
              <a:defRPr/>
            </a:lvl1pPr>
          </a:lstStyle>
          <a:p>
            <a:fld id="{92D5B200-A2B7-4468-9D11-388EA01CAEB7}" type="slidenum">
              <a:rPr lang="en-US" altLang="en-US"/>
              <a:pPr/>
              <a:t>‹#›</a:t>
            </a:fld>
            <a:endParaRPr lang="en-US" altLang="en-US"/>
          </a:p>
        </p:txBody>
      </p:sp>
    </p:spTree>
    <p:extLst>
      <p:ext uri="{BB962C8B-B14F-4D97-AF65-F5344CB8AC3E}">
        <p14:creationId xmlns:p14="http://schemas.microsoft.com/office/powerpoint/2010/main" val="142004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C59C98B-0A4B-4E5E-84F1-CA8DDB06E2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A590879D-2C04-4774-ABAF-8A2F4F34A33C}"/>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4" name="Rectangle 13">
            <a:extLst>
              <a:ext uri="{FF2B5EF4-FFF2-40B4-BE49-F238E27FC236}">
                <a16:creationId xmlns:a16="http://schemas.microsoft.com/office/drawing/2014/main" id="{83F8A6D2-380F-4A73-AA80-FA474A342448}"/>
              </a:ext>
            </a:extLst>
          </p:cNvPr>
          <p:cNvSpPr>
            <a:spLocks noGrp="1" noChangeArrowheads="1"/>
          </p:cNvSpPr>
          <p:nvPr>
            <p:ph type="sldNum" sz="quarter" idx="12"/>
          </p:nvPr>
        </p:nvSpPr>
        <p:spPr>
          <a:ln/>
        </p:spPr>
        <p:txBody>
          <a:bodyPr/>
          <a:lstStyle>
            <a:lvl1pPr>
              <a:defRPr/>
            </a:lvl1pPr>
          </a:lstStyle>
          <a:p>
            <a:fld id="{E99DF403-F084-4816-A3F4-0FDF29473847}" type="slidenum">
              <a:rPr lang="en-US" altLang="en-US"/>
              <a:pPr/>
              <a:t>‹#›</a:t>
            </a:fld>
            <a:endParaRPr lang="en-US" altLang="en-US"/>
          </a:p>
        </p:txBody>
      </p:sp>
    </p:spTree>
    <p:extLst>
      <p:ext uri="{BB962C8B-B14F-4D97-AF65-F5344CB8AC3E}">
        <p14:creationId xmlns:p14="http://schemas.microsoft.com/office/powerpoint/2010/main" val="62455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F785-328B-4DF8-B163-D836E2B5BD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1249B-D29D-4A2B-94CF-3F158503E0C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1DEFB-3D8B-4C98-AB7C-6D82701DF0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23174ECC-E0CA-49FF-A7F0-F1BC1F230F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940FE0A1-4BC2-4C93-BA25-D4916DA5E031}"/>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7" name="Rectangle 13">
            <a:extLst>
              <a:ext uri="{FF2B5EF4-FFF2-40B4-BE49-F238E27FC236}">
                <a16:creationId xmlns:a16="http://schemas.microsoft.com/office/drawing/2014/main" id="{0128ECD4-F519-446B-9106-64BF1AF064BA}"/>
              </a:ext>
            </a:extLst>
          </p:cNvPr>
          <p:cNvSpPr>
            <a:spLocks noGrp="1" noChangeArrowheads="1"/>
          </p:cNvSpPr>
          <p:nvPr>
            <p:ph type="sldNum" sz="quarter" idx="12"/>
          </p:nvPr>
        </p:nvSpPr>
        <p:spPr>
          <a:ln/>
        </p:spPr>
        <p:txBody>
          <a:bodyPr/>
          <a:lstStyle>
            <a:lvl1pPr>
              <a:defRPr/>
            </a:lvl1pPr>
          </a:lstStyle>
          <a:p>
            <a:fld id="{047CDAFE-CE84-48C5-A57D-16DA5671563F}" type="slidenum">
              <a:rPr lang="en-US" altLang="en-US"/>
              <a:pPr/>
              <a:t>‹#›</a:t>
            </a:fld>
            <a:endParaRPr lang="en-US" altLang="en-US"/>
          </a:p>
        </p:txBody>
      </p:sp>
    </p:spTree>
    <p:extLst>
      <p:ext uri="{BB962C8B-B14F-4D97-AF65-F5344CB8AC3E}">
        <p14:creationId xmlns:p14="http://schemas.microsoft.com/office/powerpoint/2010/main" val="18512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411-5909-4431-B8D4-DBC38EA6D7A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35303-2B31-49B1-BB62-8497773A677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9ED57AEF-400C-44F2-911C-9D4F80CD10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1">
            <a:extLst>
              <a:ext uri="{FF2B5EF4-FFF2-40B4-BE49-F238E27FC236}">
                <a16:creationId xmlns:a16="http://schemas.microsoft.com/office/drawing/2014/main" id="{FE62A15E-EDA4-4A5F-A070-29257606E6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643934E6-DDDE-4415-833A-CEF72AA3482C}"/>
              </a:ext>
            </a:extLst>
          </p:cNvPr>
          <p:cNvSpPr>
            <a:spLocks noGrp="1" noChangeArrowheads="1"/>
          </p:cNvSpPr>
          <p:nvPr>
            <p:ph type="ftr" sz="quarter" idx="11"/>
          </p:nvPr>
        </p:nvSpPr>
        <p:spPr>
          <a:ln/>
        </p:spPr>
        <p:txBody>
          <a:bodyPr/>
          <a:lstStyle>
            <a:lvl1pPr>
              <a:defRPr/>
            </a:lvl1pPr>
          </a:lstStyle>
          <a:p>
            <a:pPr>
              <a:defRPr/>
            </a:pPr>
            <a:r>
              <a:rPr lang="en-US" altLang="en-US"/>
              <a:t>Mr. Anderson's Character Development Class</a:t>
            </a:r>
          </a:p>
        </p:txBody>
      </p:sp>
      <p:sp>
        <p:nvSpPr>
          <p:cNvPr id="7" name="Rectangle 13">
            <a:extLst>
              <a:ext uri="{FF2B5EF4-FFF2-40B4-BE49-F238E27FC236}">
                <a16:creationId xmlns:a16="http://schemas.microsoft.com/office/drawing/2014/main" id="{B97E34E5-1D81-4587-855B-02EDDDD8D0A3}"/>
              </a:ext>
            </a:extLst>
          </p:cNvPr>
          <p:cNvSpPr>
            <a:spLocks noGrp="1" noChangeArrowheads="1"/>
          </p:cNvSpPr>
          <p:nvPr>
            <p:ph type="sldNum" sz="quarter" idx="12"/>
          </p:nvPr>
        </p:nvSpPr>
        <p:spPr>
          <a:ln/>
        </p:spPr>
        <p:txBody>
          <a:bodyPr/>
          <a:lstStyle>
            <a:lvl1pPr>
              <a:defRPr/>
            </a:lvl1pPr>
          </a:lstStyle>
          <a:p>
            <a:fld id="{DF8F423C-B1B2-4706-9243-B0B572EC25CD}" type="slidenum">
              <a:rPr lang="en-US" altLang="en-US"/>
              <a:pPr/>
              <a:t>‹#›</a:t>
            </a:fld>
            <a:endParaRPr lang="en-US" altLang="en-US"/>
          </a:p>
        </p:txBody>
      </p:sp>
    </p:spTree>
    <p:extLst>
      <p:ext uri="{BB962C8B-B14F-4D97-AF65-F5344CB8AC3E}">
        <p14:creationId xmlns:p14="http://schemas.microsoft.com/office/powerpoint/2010/main" val="296709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9D720F1-E4A6-4079-901E-8254F43D3541}"/>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8A49EA09-83AA-4A54-8DEA-3A129CE2F1E5}"/>
                </a:ext>
              </a:extLst>
            </p:cNvPr>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E8A15E88-EC24-4006-8844-6510567F6DB2}"/>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1CA8E440-D4A3-4BA8-905C-242703DB1C34}"/>
                </a:ext>
              </a:extLst>
            </p:cNvPr>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a:extLst>
                <a:ext uri="{FF2B5EF4-FFF2-40B4-BE49-F238E27FC236}">
                  <a16:creationId xmlns:a16="http://schemas.microsoft.com/office/drawing/2014/main" id="{8BFEF532-DF0B-4409-969A-455F050C29C8}"/>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4103" name="Freeform 7">
              <a:extLst>
                <a:ext uri="{FF2B5EF4-FFF2-40B4-BE49-F238E27FC236}">
                  <a16:creationId xmlns:a16="http://schemas.microsoft.com/office/drawing/2014/main" id="{F5D7C1BA-BCD7-45F4-9189-540200351A67}"/>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4104" name="Freeform 8">
              <a:extLst>
                <a:ext uri="{FF2B5EF4-FFF2-40B4-BE49-F238E27FC236}">
                  <a16:creationId xmlns:a16="http://schemas.microsoft.com/office/drawing/2014/main" id="{1EC119A7-6EB8-4AB2-B7F1-C0EF4F47297E}"/>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4105" name="Freeform 9">
              <a:extLst>
                <a:ext uri="{FF2B5EF4-FFF2-40B4-BE49-F238E27FC236}">
                  <a16:creationId xmlns:a16="http://schemas.microsoft.com/office/drawing/2014/main" id="{FAA7C764-B2E6-4BB9-A417-C600DAB54058}"/>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4106" name="Freeform 10">
              <a:extLst>
                <a:ext uri="{FF2B5EF4-FFF2-40B4-BE49-F238E27FC236}">
                  <a16:creationId xmlns:a16="http://schemas.microsoft.com/office/drawing/2014/main" id="{9E488E3F-A9F1-4FE1-8FDD-62C1C2A718C6}"/>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grpSp>
      <p:sp>
        <p:nvSpPr>
          <p:cNvPr id="4107" name="Rectangle 11">
            <a:extLst>
              <a:ext uri="{FF2B5EF4-FFF2-40B4-BE49-F238E27FC236}">
                <a16:creationId xmlns:a16="http://schemas.microsoft.com/office/drawing/2014/main" id="{259AAF05-9AFC-4CEB-BCC7-224BE19D6A28}"/>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pPr>
              <a:defRPr/>
            </a:pPr>
            <a:endParaRPr lang="en-US" altLang="en-US"/>
          </a:p>
        </p:txBody>
      </p:sp>
      <p:sp>
        <p:nvSpPr>
          <p:cNvPr id="4108" name="Rectangle 12">
            <a:extLst>
              <a:ext uri="{FF2B5EF4-FFF2-40B4-BE49-F238E27FC236}">
                <a16:creationId xmlns:a16="http://schemas.microsoft.com/office/drawing/2014/main" id="{BE885C18-822D-4E33-80C3-E48E6FE6BDD0}"/>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r>
              <a:rPr lang="en-US" altLang="en-US"/>
              <a:t>Mr. Anderson's Character Development Class</a:t>
            </a:r>
          </a:p>
        </p:txBody>
      </p:sp>
      <p:sp>
        <p:nvSpPr>
          <p:cNvPr id="4109" name="Rectangle 13">
            <a:extLst>
              <a:ext uri="{FF2B5EF4-FFF2-40B4-BE49-F238E27FC236}">
                <a16:creationId xmlns:a16="http://schemas.microsoft.com/office/drawing/2014/main" id="{2677EB66-2292-4DE0-A359-2C0FF12F0C81}"/>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C621C5E-2F6B-4F0D-8CA0-BC388AA757D7}" type="slidenum">
              <a:rPr lang="en-US" altLang="en-US"/>
              <a:pPr/>
              <a:t>‹#›</a:t>
            </a:fld>
            <a:endParaRPr lang="en-US" altLang="en-US"/>
          </a:p>
        </p:txBody>
      </p:sp>
      <p:sp>
        <p:nvSpPr>
          <p:cNvPr id="4110" name="Rectangle 14">
            <a:extLst>
              <a:ext uri="{FF2B5EF4-FFF2-40B4-BE49-F238E27FC236}">
                <a16:creationId xmlns:a16="http://schemas.microsoft.com/office/drawing/2014/main" id="{3FEEBA88-C705-46FB-95AF-F53B7BCD65AC}"/>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11" name="Rectangle 15">
            <a:extLst>
              <a:ext uri="{FF2B5EF4-FFF2-40B4-BE49-F238E27FC236}">
                <a16:creationId xmlns:a16="http://schemas.microsoft.com/office/drawing/2014/main" id="{7861801E-7F9F-4FE3-B91F-A8DE67C2A974}"/>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ariollegalcenter.wordpress.com/2014/01/02/key-ingredients-for-all-relationshi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983EB5-5B29-4FFF-91B9-29DC1601E11E}"/>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3" name="Title 2">
            <a:extLst>
              <a:ext uri="{FF2B5EF4-FFF2-40B4-BE49-F238E27FC236}">
                <a16:creationId xmlns:a16="http://schemas.microsoft.com/office/drawing/2014/main" id="{10B04071-2D88-4420-BDA0-3EA8E0F660F0}"/>
              </a:ext>
            </a:extLst>
          </p:cNvPr>
          <p:cNvSpPr>
            <a:spLocks noGrp="1"/>
          </p:cNvSpPr>
          <p:nvPr>
            <p:ph type="title"/>
          </p:nvPr>
        </p:nvSpPr>
        <p:spPr>
          <a:xfrm>
            <a:off x="3290511" y="1200152"/>
            <a:ext cx="5172879" cy="4457696"/>
          </a:xfrm>
        </p:spPr>
        <p:txBody>
          <a:bodyPr vert="horz" lIns="91440" tIns="45720" rIns="91440" bIns="45720" rtlCol="0" anchor="ctr">
            <a:normAutofit/>
          </a:bodyPr>
          <a:lstStyle/>
          <a:p>
            <a:pPr eaLnBrk="1" hangingPunct="1">
              <a:lnSpc>
                <a:spcPct val="90000"/>
              </a:lnSpc>
              <a:defRPr/>
            </a:pPr>
            <a:r>
              <a:rPr lang="en-US" sz="7000">
                <a:solidFill>
                  <a:srgbClr val="FFFFFF"/>
                </a:solidFill>
              </a:rPr>
              <a:t>RESPECT</a:t>
            </a:r>
          </a:p>
        </p:txBody>
      </p:sp>
      <p:sp>
        <p:nvSpPr>
          <p:cNvPr id="4" name="Footer Placeholder 5">
            <a:extLst>
              <a:ext uri="{FF2B5EF4-FFF2-40B4-BE49-F238E27FC236}">
                <a16:creationId xmlns:a16="http://schemas.microsoft.com/office/drawing/2014/main" id="{C60B129A-8BA5-4503-A6A7-A3D222D29908}"/>
              </a:ext>
            </a:extLst>
          </p:cNvPr>
          <p:cNvSpPr>
            <a:spLocks noGrp="1"/>
          </p:cNvSpPr>
          <p:nvPr>
            <p:ph type="ftr" sz="quarter" idx="11"/>
          </p:nvPr>
        </p:nvSpPr>
        <p:spPr>
          <a:xfrm>
            <a:off x="3490720" y="6356350"/>
            <a:ext cx="4236219" cy="365125"/>
          </a:xfrm>
        </p:spPr>
        <p:txBody>
          <a:bodyPr vert="horz" lIns="91440" tIns="45720" rIns="91440" bIns="45720" rtlCol="0" anchor="ctr">
            <a:normAutofit/>
          </a:bodyPr>
          <a:lstStyle/>
          <a:p>
            <a:pPr algn="l" fontAlgn="auto">
              <a:spcBef>
                <a:spcPts val="0"/>
              </a:spcBef>
              <a:spcAft>
                <a:spcPts val="600"/>
              </a:spcAft>
              <a:defRPr/>
            </a:pPr>
            <a:r>
              <a:rPr lang="en-US" altLang="en-US" sz="1200" kern="1200">
                <a:solidFill>
                  <a:srgbClr val="FFFFFF"/>
                </a:solidFill>
                <a:effectLst/>
                <a:latin typeface="Calibri" panose="020F0502020204030204"/>
                <a:ea typeface="+mn-ea"/>
                <a:cs typeface="+mn-cs"/>
              </a:rPr>
              <a:t>Expect Respect</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74" name="Rectangle 2">
            <a:extLst>
              <a:ext uri="{FF2B5EF4-FFF2-40B4-BE49-F238E27FC236}">
                <a16:creationId xmlns:a16="http://schemas.microsoft.com/office/drawing/2014/main" id="{7EBFD7FA-EAE4-4326-864B-E6582348135A}"/>
              </a:ext>
            </a:extLst>
          </p:cNvPr>
          <p:cNvSpPr>
            <a:spLocks noGrp="1" noRot="1" noChangeArrowheads="1"/>
          </p:cNvSpPr>
          <p:nvPr>
            <p:ph type="title"/>
          </p:nvPr>
        </p:nvSpPr>
        <p:spPr>
          <a:xfrm>
            <a:off x="701154" y="982272"/>
            <a:ext cx="2541314" cy="4560970"/>
          </a:xfrm>
        </p:spPr>
        <p:txBody>
          <a:bodyPr vert="horz" lIns="91440" tIns="45720" rIns="91440" bIns="45720" rtlCol="0" anchor="ctr">
            <a:normAutofit/>
          </a:bodyPr>
          <a:lstStyle/>
          <a:p>
            <a:pPr eaLnBrk="1" hangingPunct="1">
              <a:lnSpc>
                <a:spcPct val="90000"/>
              </a:lnSpc>
              <a:defRPr/>
            </a:pPr>
            <a:r>
              <a:rPr lang="en-US" altLang="en-US" sz="3500" kern="1200">
                <a:solidFill>
                  <a:srgbClr val="FFFFFF"/>
                </a:solidFill>
                <a:latin typeface="+mj-lt"/>
                <a:ea typeface="+mj-ea"/>
                <a:cs typeface="+mj-cs"/>
              </a:rPr>
              <a:t>Respect Quotes</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675" name="Rectangle 3">
            <a:extLst>
              <a:ext uri="{FF2B5EF4-FFF2-40B4-BE49-F238E27FC236}">
                <a16:creationId xmlns:a16="http://schemas.microsoft.com/office/drawing/2014/main" id="{D056D944-9A09-458D-8811-788E303506E2}"/>
              </a:ext>
            </a:extLst>
          </p:cNvPr>
          <p:cNvSpPr>
            <a:spLocks noGrp="1" noRot="1" noChangeArrowheads="1"/>
          </p:cNvSpPr>
          <p:nvPr>
            <p:ph type="body" sz="half" idx="1"/>
          </p:nvPr>
        </p:nvSpPr>
        <p:spPr>
          <a:xfrm>
            <a:off x="3916396" y="1719618"/>
            <a:ext cx="4461623" cy="4334629"/>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defRPr/>
            </a:pPr>
            <a:r>
              <a:rPr lang="en-US" altLang="en-US" sz="2100">
                <a:solidFill>
                  <a:srgbClr val="FEFFFF"/>
                </a:solidFill>
              </a:rPr>
              <a:t>Never look down on anybody</a:t>
            </a:r>
          </a:p>
          <a:p>
            <a:pPr indent="-228600" eaLnBrk="1" hangingPunct="1">
              <a:lnSpc>
                <a:spcPct val="90000"/>
              </a:lnSpc>
              <a:buFont typeface="Arial" panose="020B0604020202020204" pitchFamily="34" charset="0"/>
              <a:buChar char="•"/>
              <a:defRPr/>
            </a:pPr>
            <a:r>
              <a:rPr lang="en-US" altLang="en-US" sz="2100">
                <a:solidFill>
                  <a:srgbClr val="FEFFFF"/>
                </a:solidFill>
              </a:rPr>
              <a:t>unless you’re helping him up.</a:t>
            </a:r>
          </a:p>
          <a:p>
            <a:pPr indent="-228600" eaLnBrk="1" hangingPunct="1">
              <a:lnSpc>
                <a:spcPct val="90000"/>
              </a:lnSpc>
              <a:buFont typeface="Arial" panose="020B0604020202020204" pitchFamily="34" charset="0"/>
              <a:buChar char="•"/>
              <a:defRPr/>
            </a:pPr>
            <a:r>
              <a:rPr lang="en-US" altLang="en-US" sz="2100">
                <a:solidFill>
                  <a:srgbClr val="FEFFFF"/>
                </a:solidFill>
              </a:rPr>
              <a:t>        -Jesse Jackson</a:t>
            </a:r>
          </a:p>
          <a:p>
            <a:pPr indent="-228600" eaLnBrk="1" hangingPunct="1">
              <a:lnSpc>
                <a:spcPct val="90000"/>
              </a:lnSpc>
              <a:buFont typeface="Arial" panose="020B0604020202020204" pitchFamily="34" charset="0"/>
              <a:buChar char="•"/>
              <a:defRPr/>
            </a:pPr>
            <a:endParaRPr lang="en-US" altLang="en-US" sz="2100">
              <a:solidFill>
                <a:srgbClr val="FEFFFF"/>
              </a:solidFill>
            </a:endParaRPr>
          </a:p>
          <a:p>
            <a:pPr indent="-228600" eaLnBrk="1" hangingPunct="1">
              <a:lnSpc>
                <a:spcPct val="90000"/>
              </a:lnSpc>
              <a:buFont typeface="Arial" panose="020B0604020202020204" pitchFamily="34" charset="0"/>
              <a:buChar char="•"/>
              <a:defRPr/>
            </a:pPr>
            <a:r>
              <a:rPr lang="en-US" altLang="en-US" sz="2100">
                <a:solidFill>
                  <a:srgbClr val="FEFFFF"/>
                </a:solidFill>
              </a:rPr>
              <a:t>Courtesy is the shortest distance </a:t>
            </a:r>
          </a:p>
          <a:p>
            <a:pPr indent="-228600" eaLnBrk="1" hangingPunct="1">
              <a:lnSpc>
                <a:spcPct val="90000"/>
              </a:lnSpc>
              <a:buFont typeface="Arial" panose="020B0604020202020204" pitchFamily="34" charset="0"/>
              <a:buChar char="•"/>
              <a:defRPr/>
            </a:pPr>
            <a:r>
              <a:rPr lang="en-US" altLang="en-US" sz="2100">
                <a:solidFill>
                  <a:srgbClr val="FEFFFF"/>
                </a:solidFill>
              </a:rPr>
              <a:t>between two people.</a:t>
            </a:r>
          </a:p>
          <a:p>
            <a:pPr indent="-228600" eaLnBrk="1" hangingPunct="1">
              <a:lnSpc>
                <a:spcPct val="90000"/>
              </a:lnSpc>
              <a:buFont typeface="Arial" panose="020B0604020202020204" pitchFamily="34" charset="0"/>
              <a:buChar char="•"/>
              <a:defRPr/>
            </a:pPr>
            <a:r>
              <a:rPr lang="en-US" altLang="en-US" sz="2100">
                <a:solidFill>
                  <a:srgbClr val="FEFFFF"/>
                </a:solidFill>
              </a:rPr>
              <a:t>                          -Unknown</a:t>
            </a:r>
          </a:p>
        </p:txBody>
      </p:sp>
      <p:sp>
        <p:nvSpPr>
          <p:cNvPr id="5" name="Footer Placeholder 5">
            <a:extLst>
              <a:ext uri="{FF2B5EF4-FFF2-40B4-BE49-F238E27FC236}">
                <a16:creationId xmlns:a16="http://schemas.microsoft.com/office/drawing/2014/main" id="{814D2C75-4A45-4A0A-9954-D9B9A948D77C}"/>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5" name="Rectangle 7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1025370F-068D-46E1-B5AA-3B49B1C4B4E2}"/>
              </a:ext>
            </a:extLst>
          </p:cNvPr>
          <p:cNvSpPr>
            <a:spLocks noGrp="1" noRot="1" noChangeArrowheads="1"/>
          </p:cNvSpPr>
          <p:nvPr>
            <p:ph type="title"/>
          </p:nvPr>
        </p:nvSpPr>
        <p:spPr>
          <a:xfrm>
            <a:off x="744154" y="1608667"/>
            <a:ext cx="2117456" cy="4501127"/>
          </a:xfrm>
        </p:spPr>
        <p:txBody>
          <a:bodyPr anchor="t">
            <a:normAutofit/>
          </a:bodyPr>
          <a:lstStyle/>
          <a:p>
            <a:pPr algn="r" eaLnBrk="1" hangingPunct="1">
              <a:defRPr/>
            </a:pPr>
            <a:r>
              <a:rPr lang="en-US" altLang="en-US" sz="2800" dirty="0">
                <a:solidFill>
                  <a:srgbClr val="FFFFFF"/>
                </a:solidFill>
              </a:rPr>
              <a:t>Respect Words</a:t>
            </a:r>
          </a:p>
        </p:txBody>
      </p:sp>
      <p:sp>
        <p:nvSpPr>
          <p:cNvPr id="29699" name="Rectangle 3">
            <a:extLst>
              <a:ext uri="{FF2B5EF4-FFF2-40B4-BE49-F238E27FC236}">
                <a16:creationId xmlns:a16="http://schemas.microsoft.com/office/drawing/2014/main" id="{5BFFAF5E-041E-4F61-857C-C2FC72B50D9E}"/>
              </a:ext>
            </a:extLst>
          </p:cNvPr>
          <p:cNvSpPr>
            <a:spLocks noGrp="1" noRot="1" noChangeArrowheads="1"/>
          </p:cNvSpPr>
          <p:nvPr>
            <p:ph sz="half" idx="1"/>
          </p:nvPr>
        </p:nvSpPr>
        <p:spPr>
          <a:xfrm>
            <a:off x="3410773" y="1608667"/>
            <a:ext cx="2566469" cy="4501127"/>
          </a:xfrm>
        </p:spPr>
        <p:txBody>
          <a:bodyPr>
            <a:normAutofit/>
          </a:bodyPr>
          <a:lstStyle/>
          <a:p>
            <a:pPr eaLnBrk="1" hangingPunct="1">
              <a:defRPr/>
            </a:pPr>
            <a:r>
              <a:rPr lang="en-US" altLang="en-US" sz="2400" dirty="0"/>
              <a:t>Respect</a:t>
            </a:r>
          </a:p>
          <a:p>
            <a:pPr eaLnBrk="1" hangingPunct="1">
              <a:defRPr/>
            </a:pPr>
            <a:r>
              <a:rPr lang="en-US" altLang="en-US" sz="2400" dirty="0"/>
              <a:t>Courtesy</a:t>
            </a:r>
          </a:p>
          <a:p>
            <a:pPr eaLnBrk="1" hangingPunct="1">
              <a:defRPr/>
            </a:pPr>
            <a:r>
              <a:rPr lang="en-US" altLang="en-US" sz="2400" dirty="0"/>
              <a:t>Tolerance</a:t>
            </a:r>
          </a:p>
          <a:p>
            <a:pPr eaLnBrk="1" hangingPunct="1">
              <a:defRPr/>
            </a:pPr>
            <a:r>
              <a:rPr lang="en-US" altLang="en-US" sz="2400" dirty="0"/>
              <a:t>Appreciation</a:t>
            </a:r>
          </a:p>
          <a:p>
            <a:pPr eaLnBrk="1" hangingPunct="1">
              <a:defRPr/>
            </a:pPr>
            <a:r>
              <a:rPr lang="en-US" altLang="en-US" sz="2400" dirty="0"/>
              <a:t>Acceptance</a:t>
            </a:r>
          </a:p>
        </p:txBody>
      </p:sp>
      <p:sp>
        <p:nvSpPr>
          <p:cNvPr id="29700" name="Rectangle 4">
            <a:extLst>
              <a:ext uri="{FF2B5EF4-FFF2-40B4-BE49-F238E27FC236}">
                <a16:creationId xmlns:a16="http://schemas.microsoft.com/office/drawing/2014/main" id="{2D9284E9-433C-46CE-95E5-CEBEDCD55D0E}"/>
              </a:ext>
            </a:extLst>
          </p:cNvPr>
          <p:cNvSpPr>
            <a:spLocks noGrp="1" noRot="1" noChangeArrowheads="1"/>
          </p:cNvSpPr>
          <p:nvPr>
            <p:ph sz="half" idx="2"/>
          </p:nvPr>
        </p:nvSpPr>
        <p:spPr>
          <a:xfrm>
            <a:off x="6217272" y="1608667"/>
            <a:ext cx="2566467" cy="4501127"/>
          </a:xfrm>
        </p:spPr>
        <p:txBody>
          <a:bodyPr>
            <a:normAutofit/>
          </a:bodyPr>
          <a:lstStyle/>
          <a:p>
            <a:pPr eaLnBrk="1" hangingPunct="1">
              <a:defRPr/>
            </a:pPr>
            <a:r>
              <a:rPr lang="en-US" altLang="en-US" sz="2400" dirty="0"/>
              <a:t>Consideration</a:t>
            </a:r>
          </a:p>
          <a:p>
            <a:pPr eaLnBrk="1" hangingPunct="1">
              <a:defRPr/>
            </a:pPr>
            <a:r>
              <a:rPr lang="en-US" altLang="en-US" sz="2400" dirty="0"/>
              <a:t>Patience</a:t>
            </a:r>
          </a:p>
          <a:p>
            <a:pPr eaLnBrk="1" hangingPunct="1">
              <a:defRPr/>
            </a:pPr>
            <a:r>
              <a:rPr lang="en-US" altLang="en-US" sz="2400" dirty="0"/>
              <a:t>Attentiveness</a:t>
            </a:r>
          </a:p>
          <a:p>
            <a:pPr eaLnBrk="1" hangingPunct="1">
              <a:defRPr/>
            </a:pPr>
            <a:r>
              <a:rPr lang="en-US" altLang="en-US" sz="2400" dirty="0"/>
              <a:t>Manners</a:t>
            </a:r>
          </a:p>
          <a:p>
            <a:pPr eaLnBrk="1" hangingPunct="1">
              <a:defRPr/>
            </a:pPr>
            <a:r>
              <a:rPr lang="en-US" altLang="en-US" sz="2400" dirty="0"/>
              <a:t>Politeness</a:t>
            </a:r>
          </a:p>
        </p:txBody>
      </p:sp>
      <p:sp>
        <p:nvSpPr>
          <p:cNvPr id="6" name="Footer Placeholder 5">
            <a:extLst>
              <a:ext uri="{FF2B5EF4-FFF2-40B4-BE49-F238E27FC236}">
                <a16:creationId xmlns:a16="http://schemas.microsoft.com/office/drawing/2014/main" id="{0DB65A3D-4647-4ED8-BDEF-DA93F65FAFAD}"/>
              </a:ext>
            </a:extLst>
          </p:cNvPr>
          <p:cNvSpPr>
            <a:spLocks noGrp="1"/>
          </p:cNvSpPr>
          <p:nvPr>
            <p:ph type="ftr" sz="quarter" idx="11"/>
          </p:nvPr>
        </p:nvSpPr>
        <p:spPr>
          <a:xfrm rot="10800000" flipV="1">
            <a:off x="3410773" y="5410200"/>
            <a:ext cx="3904427" cy="946150"/>
          </a:xfrm>
        </p:spPr>
        <p:txBody>
          <a:bodyPr>
            <a:normAutofit/>
          </a:bodyPr>
          <a:lstStyle/>
          <a:p>
            <a:pPr algn="l">
              <a:defRPr/>
            </a:pPr>
            <a:r>
              <a:rPr lang="en-US" altLang="en-US" dirty="0"/>
              <a:t>Expect Respect</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766812"/>
            <a:ext cx="616869"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423780"/>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2" y="1239381"/>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1" y="1230651"/>
            <a:ext cx="765649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722" name="Rectangle 2">
            <a:extLst>
              <a:ext uri="{FF2B5EF4-FFF2-40B4-BE49-F238E27FC236}">
                <a16:creationId xmlns:a16="http://schemas.microsoft.com/office/drawing/2014/main" id="{5F2865C4-4FC2-4650-8F64-7AE147330F35}"/>
              </a:ext>
            </a:extLst>
          </p:cNvPr>
          <p:cNvSpPr>
            <a:spLocks noGrp="1" noRot="1" noChangeArrowheads="1"/>
          </p:cNvSpPr>
          <p:nvPr>
            <p:ph type="title"/>
          </p:nvPr>
        </p:nvSpPr>
        <p:spPr>
          <a:xfrm>
            <a:off x="1403247" y="1607809"/>
            <a:ext cx="6927020" cy="2876680"/>
          </a:xfrm>
        </p:spPr>
        <p:txBody>
          <a:bodyPr vert="horz" lIns="91440" tIns="45720" rIns="91440" bIns="45720" rtlCol="0" anchor="b">
            <a:normAutofit/>
          </a:bodyPr>
          <a:lstStyle/>
          <a:p>
            <a:pPr eaLnBrk="1" hangingPunct="1">
              <a:lnSpc>
                <a:spcPct val="90000"/>
              </a:lnSpc>
              <a:defRPr/>
            </a:pPr>
            <a:r>
              <a:rPr lang="en-US" altLang="en-US" sz="4800" kern="1200" dirty="0">
                <a:solidFill>
                  <a:srgbClr val="FFFFFF"/>
                </a:solidFill>
                <a:latin typeface="+mj-lt"/>
                <a:ea typeface="+mj-ea"/>
                <a:cs typeface="+mj-cs"/>
              </a:rPr>
              <a:t>“The Boy and the Golden </a:t>
            </a:r>
            <a:r>
              <a:rPr lang="en-US" altLang="en-US" sz="4800" dirty="0">
                <a:solidFill>
                  <a:srgbClr val="FFFFFF"/>
                </a:solidFill>
              </a:rPr>
              <a:t>Coins</a:t>
            </a:r>
            <a:r>
              <a:rPr lang="en-US" altLang="en-US" sz="4800" kern="1200" dirty="0">
                <a:solidFill>
                  <a:srgbClr val="FFFFFF"/>
                </a:solidFill>
                <a:latin typeface="+mj-lt"/>
                <a:ea typeface="+mj-ea"/>
                <a:cs typeface="+mj-cs"/>
              </a:rPr>
              <a:t>”</a:t>
            </a:r>
            <a:br>
              <a:rPr lang="en-US" altLang="en-US" sz="4800" kern="1200" dirty="0">
                <a:solidFill>
                  <a:srgbClr val="FFFFFF"/>
                </a:solidFill>
                <a:latin typeface="+mj-lt"/>
                <a:ea typeface="+mj-ea"/>
                <a:cs typeface="+mj-cs"/>
              </a:rPr>
            </a:br>
            <a:r>
              <a:rPr lang="en-US" altLang="en-US" sz="4800" kern="1200" dirty="0">
                <a:solidFill>
                  <a:srgbClr val="FFFFFF"/>
                </a:solidFill>
                <a:latin typeface="+mj-lt"/>
                <a:ea typeface="+mj-ea"/>
                <a:cs typeface="+mj-cs"/>
              </a:rPr>
              <a:t>A fable about greed</a:t>
            </a:r>
            <a:br>
              <a:rPr lang="en-US" altLang="en-US" sz="4800" kern="1200" dirty="0">
                <a:solidFill>
                  <a:srgbClr val="FFFFFF"/>
                </a:solidFill>
                <a:latin typeface="+mj-lt"/>
                <a:ea typeface="+mj-ea"/>
                <a:cs typeface="+mj-cs"/>
              </a:rPr>
            </a:br>
            <a:endParaRPr lang="en-US" altLang="en-US" sz="4800" kern="1200" dirty="0">
              <a:solidFill>
                <a:srgbClr val="FFFFFF"/>
              </a:solidFill>
              <a:latin typeface="+mj-lt"/>
              <a:ea typeface="+mj-ea"/>
              <a:cs typeface="+mj-cs"/>
            </a:endParaRPr>
          </a:p>
        </p:txBody>
      </p:sp>
      <p:sp>
        <p:nvSpPr>
          <p:cNvPr id="4" name="Footer Placeholder 5">
            <a:extLst>
              <a:ext uri="{FF2B5EF4-FFF2-40B4-BE49-F238E27FC236}">
                <a16:creationId xmlns:a16="http://schemas.microsoft.com/office/drawing/2014/main" id="{9C819082-7FAD-4C88-9278-747252A376DD}"/>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a:p>
            <a:pPr algn="l">
              <a:spcAft>
                <a:spcPts val="600"/>
              </a:spcAft>
              <a:defRPr/>
            </a:pPr>
            <a:endParaRPr lang="en-US" altLang="en-US" sz="900" kern="1200">
              <a:solidFill>
                <a:schemeClr val="tx1">
                  <a:tint val="75000"/>
                </a:schemeClr>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795" name="Rectangle 3">
            <a:extLst>
              <a:ext uri="{FF2B5EF4-FFF2-40B4-BE49-F238E27FC236}">
                <a16:creationId xmlns:a16="http://schemas.microsoft.com/office/drawing/2014/main" id="{49D7B154-5FC5-4282-827C-D7CC30F5BD79}"/>
              </a:ext>
            </a:extLst>
          </p:cNvPr>
          <p:cNvSpPr>
            <a:spLocks noGrp="1" noRot="1" noChangeArrowheads="1"/>
          </p:cNvSpPr>
          <p:nvPr>
            <p:ph idx="1"/>
          </p:nvPr>
        </p:nvSpPr>
        <p:spPr>
          <a:xfrm>
            <a:off x="3916396" y="1719618"/>
            <a:ext cx="4461623" cy="4334629"/>
          </a:xfrm>
        </p:spPr>
        <p:txBody>
          <a:bodyPr anchor="ctr">
            <a:normAutofit/>
          </a:bodyPr>
          <a:lstStyle/>
          <a:p>
            <a:pPr eaLnBrk="1" hangingPunct="1">
              <a:lnSpc>
                <a:spcPct val="90000"/>
              </a:lnSpc>
              <a:buFont typeface="Wingdings" panose="05000000000000000000" pitchFamily="2" charset="2"/>
              <a:buNone/>
              <a:defRPr/>
            </a:pPr>
            <a:r>
              <a:rPr lang="en-US" altLang="en-US" sz="1900" dirty="0">
                <a:solidFill>
                  <a:srgbClr val="FEFFFF"/>
                </a:solidFill>
              </a:rPr>
              <a:t>   Once upon a time, there lived a boy who loved money. One day he put his hand into a jar full of golden coins and grasped as many as he could possibly hold. When he tried to pull out his hand, he was prevented from doing so by the small neck of the jar. Unwilling to let go of any coins, yet unable to withdraw his hand, he burst into tears. A woman came along and seeing the boy’s dilemma, she advised, “Be satisfied with half the amount that you’ve grabbed, and you will be able to pull out your hand.”</a:t>
            </a:r>
          </a:p>
        </p:txBody>
      </p:sp>
      <p:sp>
        <p:nvSpPr>
          <p:cNvPr id="4" name="Footer Placeholder 4">
            <a:extLst>
              <a:ext uri="{FF2B5EF4-FFF2-40B4-BE49-F238E27FC236}">
                <a16:creationId xmlns:a16="http://schemas.microsoft.com/office/drawing/2014/main" id="{4DD955D9-8CFF-434F-BC17-8BFB3CC58C33}"/>
              </a:ext>
            </a:extLst>
          </p:cNvPr>
          <p:cNvSpPr>
            <a:spLocks noGrp="1"/>
          </p:cNvSpPr>
          <p:nvPr>
            <p:ph type="ftr" sz="quarter" idx="11"/>
          </p:nvPr>
        </p:nvSpPr>
        <p:spPr>
          <a:xfrm>
            <a:off x="596646" y="6382512"/>
            <a:ext cx="5068062" cy="320040"/>
          </a:xfrm>
        </p:spPr>
        <p:txBody>
          <a:bodyPr>
            <a:normAutofit/>
          </a:bodyPr>
          <a:lstStyle/>
          <a:p>
            <a:pPr algn="l">
              <a:spcAft>
                <a:spcPts val="600"/>
              </a:spcAft>
              <a:defRPr/>
            </a:pPr>
            <a:r>
              <a:rPr lang="en-US" altLang="en-US" sz="900"/>
              <a:t>Expect Respect</a:t>
            </a:r>
          </a:p>
          <a:p>
            <a:pPr algn="l">
              <a:spcAft>
                <a:spcPts val="600"/>
              </a:spcAft>
              <a:defRPr/>
            </a:pPr>
            <a:endParaRPr lang="en-US" altLang="en-US"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766812"/>
            <a:ext cx="616869"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016" y="1423780"/>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2" y="1239381"/>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87431" y="1230651"/>
            <a:ext cx="765649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818" name="Rectangle 2">
            <a:extLst>
              <a:ext uri="{FF2B5EF4-FFF2-40B4-BE49-F238E27FC236}">
                <a16:creationId xmlns:a16="http://schemas.microsoft.com/office/drawing/2014/main" id="{B1DBA31E-E782-494F-A11E-99F2744A9B13}"/>
              </a:ext>
            </a:extLst>
          </p:cNvPr>
          <p:cNvSpPr>
            <a:spLocks noGrp="1" noRot="1" noChangeArrowheads="1"/>
          </p:cNvSpPr>
          <p:nvPr>
            <p:ph type="title"/>
          </p:nvPr>
        </p:nvSpPr>
        <p:spPr>
          <a:xfrm>
            <a:off x="1403247" y="1607809"/>
            <a:ext cx="6927020" cy="2876680"/>
          </a:xfrm>
        </p:spPr>
        <p:txBody>
          <a:bodyPr vert="horz" lIns="91440" tIns="45720" rIns="91440" bIns="45720" rtlCol="0" anchor="b">
            <a:normAutofit/>
          </a:bodyPr>
          <a:lstStyle/>
          <a:p>
            <a:pPr eaLnBrk="1" hangingPunct="1">
              <a:lnSpc>
                <a:spcPct val="90000"/>
              </a:lnSpc>
              <a:defRPr/>
            </a:pPr>
            <a:r>
              <a:rPr lang="en-US" altLang="en-US" sz="4000" kern="1200">
                <a:solidFill>
                  <a:srgbClr val="FFFFFF"/>
                </a:solidFill>
                <a:latin typeface="+mj-lt"/>
                <a:ea typeface="+mj-ea"/>
                <a:cs typeface="+mj-cs"/>
              </a:rPr>
              <a:t>Discussion Question:</a:t>
            </a:r>
            <a:br>
              <a:rPr lang="en-US" altLang="en-US" sz="4000" kern="1200">
                <a:solidFill>
                  <a:srgbClr val="FFFFFF"/>
                </a:solidFill>
                <a:latin typeface="+mj-lt"/>
                <a:ea typeface="+mj-ea"/>
                <a:cs typeface="+mj-cs"/>
              </a:rPr>
            </a:br>
            <a:br>
              <a:rPr lang="en-US" altLang="en-US" sz="4000" kern="1200">
                <a:solidFill>
                  <a:srgbClr val="FFFFFF"/>
                </a:solidFill>
                <a:latin typeface="+mj-lt"/>
                <a:ea typeface="+mj-ea"/>
                <a:cs typeface="+mj-cs"/>
              </a:rPr>
            </a:br>
            <a:r>
              <a:rPr lang="en-US" altLang="en-US" sz="4000" kern="1200">
                <a:solidFill>
                  <a:srgbClr val="FFFFFF"/>
                </a:solidFill>
                <a:latin typeface="+mj-lt"/>
                <a:ea typeface="+mj-ea"/>
                <a:cs typeface="+mj-cs"/>
              </a:rPr>
              <a:t>1.  What do you think the boy in the fable will do?</a:t>
            </a:r>
          </a:p>
        </p:txBody>
      </p:sp>
      <p:sp>
        <p:nvSpPr>
          <p:cNvPr id="4" name="Footer Placeholder 4">
            <a:extLst>
              <a:ext uri="{FF2B5EF4-FFF2-40B4-BE49-F238E27FC236}">
                <a16:creationId xmlns:a16="http://schemas.microsoft.com/office/drawing/2014/main" id="{F10AE4AE-7D52-4620-8509-ED3993EF7D58}"/>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a:p>
            <a:pPr algn="l">
              <a:spcAft>
                <a:spcPts val="600"/>
              </a:spcAft>
              <a:defRPr/>
            </a:pPr>
            <a:endParaRPr lang="en-US" altLang="en-US" sz="900" kern="1200">
              <a:solidFill>
                <a:schemeClr val="tx1">
                  <a:tint val="75000"/>
                </a:schemeClr>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CB716080-6DC3-4A79-A0F4-0565D3B63B9B}"/>
              </a:ext>
            </a:extLst>
          </p:cNvPr>
          <p:cNvSpPr>
            <a:spLocks noGrp="1" noRot="1" noChangeArrowheads="1"/>
          </p:cNvSpPr>
          <p:nvPr>
            <p:ph type="title"/>
          </p:nvPr>
        </p:nvSpPr>
        <p:spPr>
          <a:xfrm>
            <a:off x="596506" y="637953"/>
            <a:ext cx="6204344" cy="3189507"/>
          </a:xfrm>
        </p:spPr>
        <p:txBody>
          <a:bodyPr vert="horz" lIns="91440" tIns="45720" rIns="91440" bIns="45720" rtlCol="0" anchor="b">
            <a:normAutofit/>
          </a:bodyPr>
          <a:lstStyle/>
          <a:p>
            <a:pPr eaLnBrk="1" hangingPunct="1">
              <a:lnSpc>
                <a:spcPct val="90000"/>
              </a:lnSpc>
              <a:defRPr/>
            </a:pPr>
            <a:r>
              <a:rPr lang="en-US" altLang="en-US" sz="3900" kern="1200">
                <a:solidFill>
                  <a:srgbClr val="FFFFFF"/>
                </a:solidFill>
                <a:latin typeface="+mj-lt"/>
                <a:ea typeface="+mj-ea"/>
                <a:cs typeface="+mj-cs"/>
              </a:rPr>
              <a:t>Discussion Question:</a:t>
            </a:r>
            <a:br>
              <a:rPr lang="en-US" altLang="en-US" sz="3900" kern="1200">
                <a:solidFill>
                  <a:srgbClr val="FFFFFF"/>
                </a:solidFill>
                <a:latin typeface="+mj-lt"/>
                <a:ea typeface="+mj-ea"/>
                <a:cs typeface="+mj-cs"/>
              </a:rPr>
            </a:br>
            <a:br>
              <a:rPr lang="en-US" altLang="en-US" sz="3900" kern="1200">
                <a:solidFill>
                  <a:srgbClr val="FFFFFF"/>
                </a:solidFill>
                <a:latin typeface="+mj-lt"/>
                <a:ea typeface="+mj-ea"/>
                <a:cs typeface="+mj-cs"/>
              </a:rPr>
            </a:br>
            <a:r>
              <a:rPr lang="en-US" altLang="en-US" sz="3900" kern="1200">
                <a:solidFill>
                  <a:srgbClr val="FFFFFF"/>
                </a:solidFill>
                <a:latin typeface="+mj-lt"/>
                <a:ea typeface="+mj-ea"/>
                <a:cs typeface="+mj-cs"/>
              </a:rPr>
              <a:t>2.  What does it mean to be content with what you have?</a:t>
            </a:r>
          </a:p>
        </p:txBody>
      </p:sp>
      <p:sp>
        <p:nvSpPr>
          <p:cNvPr id="7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E307E6C1-05C3-45F5-B5D3-3D73F37F2920}"/>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a:p>
            <a:pPr algn="l">
              <a:spcAft>
                <a:spcPts val="600"/>
              </a:spcAft>
              <a:defRPr/>
            </a:pPr>
            <a:endParaRPr lang="en-US" altLang="en-US" sz="900" kern="1200">
              <a:solidFill>
                <a:schemeClr val="tx1">
                  <a:tint val="75000"/>
                </a:schemeClr>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22283" y="2216693"/>
            <a:ext cx="558591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890" name="Rectangle 2">
            <a:extLst>
              <a:ext uri="{FF2B5EF4-FFF2-40B4-BE49-F238E27FC236}">
                <a16:creationId xmlns:a16="http://schemas.microsoft.com/office/drawing/2014/main" id="{5EE1653D-AA25-4949-859F-0BE035F24DF3}"/>
              </a:ext>
            </a:extLst>
          </p:cNvPr>
          <p:cNvSpPr>
            <a:spLocks noGrp="1" noRot="1" noChangeArrowheads="1"/>
          </p:cNvSpPr>
          <p:nvPr>
            <p:ph type="title"/>
          </p:nvPr>
        </p:nvSpPr>
        <p:spPr>
          <a:xfrm>
            <a:off x="3677324" y="2571909"/>
            <a:ext cx="4406374" cy="2826912"/>
          </a:xfrm>
        </p:spPr>
        <p:txBody>
          <a:bodyPr vert="horz" lIns="91440" tIns="45720" rIns="91440" bIns="45720" rtlCol="0" anchor="ctr">
            <a:normAutofit/>
          </a:bodyPr>
          <a:lstStyle/>
          <a:p>
            <a:pPr eaLnBrk="1" hangingPunct="1">
              <a:lnSpc>
                <a:spcPct val="90000"/>
              </a:lnSpc>
              <a:defRPr/>
            </a:pPr>
            <a:r>
              <a:rPr lang="en-US" altLang="en-US" sz="3300" kern="1200">
                <a:solidFill>
                  <a:srgbClr val="FFFFFF"/>
                </a:solidFill>
                <a:latin typeface="+mj-lt"/>
                <a:ea typeface="+mj-ea"/>
                <a:cs typeface="+mj-cs"/>
              </a:rPr>
              <a:t>Discussion Question:</a:t>
            </a:r>
            <a:br>
              <a:rPr lang="en-US" altLang="en-US" sz="3300" kern="1200">
                <a:solidFill>
                  <a:srgbClr val="FFFFFF"/>
                </a:solidFill>
                <a:latin typeface="+mj-lt"/>
                <a:ea typeface="+mj-ea"/>
                <a:cs typeface="+mj-cs"/>
              </a:rPr>
            </a:br>
            <a:br>
              <a:rPr lang="en-US" altLang="en-US" sz="3300" kern="1200">
                <a:solidFill>
                  <a:srgbClr val="FFFFFF"/>
                </a:solidFill>
                <a:latin typeface="+mj-lt"/>
                <a:ea typeface="+mj-ea"/>
                <a:cs typeface="+mj-cs"/>
              </a:rPr>
            </a:br>
            <a:r>
              <a:rPr lang="en-US" altLang="en-US" sz="3300" kern="1200">
                <a:solidFill>
                  <a:srgbClr val="FFFFFF"/>
                </a:solidFill>
                <a:latin typeface="+mj-lt"/>
                <a:ea typeface="+mj-ea"/>
                <a:cs typeface="+mj-cs"/>
              </a:rPr>
              <a:t>3. Do you have trouble sharing with others?</a:t>
            </a:r>
          </a:p>
        </p:txBody>
      </p:sp>
      <p:sp>
        <p:nvSpPr>
          <p:cNvPr id="75"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22283" y="1515074"/>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23337" y="1172042"/>
            <a:ext cx="515815"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23337" y="987643"/>
            <a:ext cx="2604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621" y="965200"/>
            <a:ext cx="2478116"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54285485-7817-47C3-BC30-0927902FC8A8}"/>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a:p>
            <a:pPr algn="l">
              <a:spcAft>
                <a:spcPts val="600"/>
              </a:spcAft>
              <a:defRPr/>
            </a:pPr>
            <a:endParaRPr lang="en-US" altLang="en-US" sz="900" kern="1200">
              <a:solidFill>
                <a:schemeClr val="tx1">
                  <a:tint val="75000"/>
                </a:schemeClr>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D4DC915-E0A7-4A90-884E-E850BC138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A63CDEE-5F6D-4664-ACDC-17D3FC7D0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4144" y="1118007"/>
            <a:ext cx="6007382" cy="4768853"/>
            <a:chOff x="1258859" y="1118007"/>
            <a:chExt cx="8009839" cy="4768853"/>
          </a:xfrm>
        </p:grpSpPr>
        <p:sp>
          <p:nvSpPr>
            <p:cNvPr id="74" name="Freeform 5">
              <a:extLst>
                <a:ext uri="{FF2B5EF4-FFF2-40B4-BE49-F238E27FC236}">
                  <a16:creationId xmlns:a16="http://schemas.microsoft.com/office/drawing/2014/main" id="{3AA1B2B6-69FE-451C-81CB-995A804290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46205"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9F7E496F-64E9-45ED-A2DB-3A494C7901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0943"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690F9C91-9231-44A1-8E05-EC891AE6B6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0943"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6F955F36-F50D-4D3F-8C98-582F11CD3A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58859" y="1118007"/>
              <a:ext cx="766928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8914" name="Rectangle 2">
            <a:extLst>
              <a:ext uri="{FF2B5EF4-FFF2-40B4-BE49-F238E27FC236}">
                <a16:creationId xmlns:a16="http://schemas.microsoft.com/office/drawing/2014/main" id="{EFCCA7C6-38DB-4EBF-B196-8310192541C1}"/>
              </a:ext>
            </a:extLst>
          </p:cNvPr>
          <p:cNvSpPr>
            <a:spLocks noGrp="1" noRot="1" noChangeArrowheads="1"/>
          </p:cNvSpPr>
          <p:nvPr>
            <p:ph type="title"/>
          </p:nvPr>
        </p:nvSpPr>
        <p:spPr>
          <a:xfrm>
            <a:off x="1176555" y="1439740"/>
            <a:ext cx="5398128" cy="2874361"/>
          </a:xfrm>
        </p:spPr>
        <p:txBody>
          <a:bodyPr vert="horz" lIns="91440" tIns="45720" rIns="91440" bIns="45720" rtlCol="0" anchor="b">
            <a:normAutofit/>
          </a:bodyPr>
          <a:lstStyle/>
          <a:p>
            <a:pPr eaLnBrk="1" hangingPunct="1">
              <a:lnSpc>
                <a:spcPct val="90000"/>
              </a:lnSpc>
              <a:defRPr/>
            </a:pPr>
            <a:r>
              <a:rPr lang="en-US" altLang="en-US" sz="3300" kern="1200">
                <a:solidFill>
                  <a:srgbClr val="FFFFFF"/>
                </a:solidFill>
                <a:latin typeface="+mj-lt"/>
                <a:ea typeface="+mj-ea"/>
                <a:cs typeface="+mj-cs"/>
              </a:rPr>
              <a:t>Discussion Question:</a:t>
            </a:r>
            <a:br>
              <a:rPr lang="en-US" altLang="en-US" sz="3300" kern="1200">
                <a:solidFill>
                  <a:srgbClr val="FFFFFF"/>
                </a:solidFill>
                <a:latin typeface="+mj-lt"/>
                <a:ea typeface="+mj-ea"/>
                <a:cs typeface="+mj-cs"/>
              </a:rPr>
            </a:br>
            <a:br>
              <a:rPr lang="en-US" altLang="en-US" sz="3300" kern="1200">
                <a:solidFill>
                  <a:srgbClr val="FFFFFF"/>
                </a:solidFill>
                <a:latin typeface="+mj-lt"/>
                <a:ea typeface="+mj-ea"/>
                <a:cs typeface="+mj-cs"/>
              </a:rPr>
            </a:br>
            <a:r>
              <a:rPr lang="en-US" altLang="en-US" sz="3300" kern="1200">
                <a:solidFill>
                  <a:srgbClr val="FFFFFF"/>
                </a:solidFill>
                <a:latin typeface="+mj-lt"/>
                <a:ea typeface="+mj-ea"/>
                <a:cs typeface="+mj-cs"/>
              </a:rPr>
              <a:t>4. Is it better to have something divided evenly or to get more than your share?</a:t>
            </a:r>
          </a:p>
        </p:txBody>
      </p:sp>
      <p:sp>
        <p:nvSpPr>
          <p:cNvPr id="4" name="Footer Placeholder 4">
            <a:extLst>
              <a:ext uri="{FF2B5EF4-FFF2-40B4-BE49-F238E27FC236}">
                <a16:creationId xmlns:a16="http://schemas.microsoft.com/office/drawing/2014/main" id="{7776B4C6-15A2-4D1B-A301-7152DB36CB3C}"/>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a:p>
            <a:pPr algn="l">
              <a:spcAft>
                <a:spcPts val="600"/>
              </a:spcAft>
              <a:defRPr/>
            </a:pPr>
            <a:endParaRPr lang="en-US" altLang="en-US" sz="900" kern="1200">
              <a:solidFill>
                <a:schemeClr val="tx1">
                  <a:tint val="75000"/>
                </a:schemeClr>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a:extLst>
              <a:ext uri="{FF2B5EF4-FFF2-40B4-BE49-F238E27FC236}">
                <a16:creationId xmlns:a16="http://schemas.microsoft.com/office/drawing/2014/main" id="{1B0D3C64-4F24-4BA9-BD99-146D98AC6DF7}"/>
              </a:ext>
            </a:extLst>
          </p:cNvPr>
          <p:cNvSpPr>
            <a:spLocks noGrp="1" noRot="1" noChangeArrowheads="1"/>
          </p:cNvSpPr>
          <p:nvPr>
            <p:ph type="title"/>
          </p:nvPr>
        </p:nvSpPr>
        <p:spPr>
          <a:xfrm>
            <a:off x="840468" y="1122807"/>
            <a:ext cx="7465832" cy="4297680"/>
          </a:xfrm>
          <a:noFill/>
          <a:ln>
            <a:noFill/>
          </a:ln>
        </p:spPr>
        <p:txBody>
          <a:bodyPr vert="horz" lIns="91440" tIns="45720" rIns="91440" bIns="45720" rtlCol="0" anchor="ctr">
            <a:normAutofit/>
          </a:bodyPr>
          <a:lstStyle/>
          <a:p>
            <a:pPr algn="ctr" eaLnBrk="1" hangingPunct="1">
              <a:lnSpc>
                <a:spcPct val="90000"/>
              </a:lnSpc>
              <a:defRPr/>
            </a:pPr>
            <a:r>
              <a:rPr lang="en-US" altLang="en-US" sz="4000">
                <a:solidFill>
                  <a:srgbClr val="FFFFFF"/>
                </a:solidFill>
              </a:rPr>
              <a:t>Discussion Question:</a:t>
            </a:r>
            <a:br>
              <a:rPr lang="en-US" altLang="en-US" sz="4000">
                <a:solidFill>
                  <a:srgbClr val="FFFFFF"/>
                </a:solidFill>
              </a:rPr>
            </a:br>
            <a:br>
              <a:rPr lang="en-US" altLang="en-US" sz="4000">
                <a:solidFill>
                  <a:srgbClr val="FFFFFF"/>
                </a:solidFill>
              </a:rPr>
            </a:br>
            <a:r>
              <a:rPr lang="en-US" altLang="en-US" sz="4000">
                <a:solidFill>
                  <a:srgbClr val="FFFFFF"/>
                </a:solidFill>
              </a:rPr>
              <a:t>5. Who is the most generous person you know? Who is the most content person you know?</a:t>
            </a:r>
          </a:p>
        </p:txBody>
      </p:sp>
      <p:sp>
        <p:nvSpPr>
          <p:cNvPr id="4" name="Footer Placeholder 4">
            <a:extLst>
              <a:ext uri="{FF2B5EF4-FFF2-40B4-BE49-F238E27FC236}">
                <a16:creationId xmlns:a16="http://schemas.microsoft.com/office/drawing/2014/main" id="{A0C9DB64-9878-4362-857A-93B13308AEC2}"/>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defRPr/>
            </a:pPr>
            <a:r>
              <a:rPr lang="en-US" altLang="en-US" sz="1200" kern="1200">
                <a:solidFill>
                  <a:schemeClr val="tx1">
                    <a:tint val="75000"/>
                  </a:schemeClr>
                </a:solidFill>
                <a:latin typeface="+mn-lt"/>
                <a:ea typeface="+mn-ea"/>
                <a:cs typeface="+mn-cs"/>
              </a:rPr>
              <a:t>Expect Respect</a:t>
            </a:r>
          </a:p>
          <a:p>
            <a:pPr defTabSz="457200">
              <a:spcAft>
                <a:spcPts val="600"/>
              </a:spcAft>
              <a:defRPr/>
            </a:pPr>
            <a:endParaRPr lang="en-US" altLang="en-US" sz="1200" kern="1200">
              <a:solidFill>
                <a:schemeClr val="tx1">
                  <a:tint val="75000"/>
                </a:schemeClr>
              </a:solidFill>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a:extLst>
              <a:ext uri="{FF2B5EF4-FFF2-40B4-BE49-F238E27FC236}">
                <a16:creationId xmlns:a16="http://schemas.microsoft.com/office/drawing/2014/main" id="{C877847E-9D50-46AF-8EE3-A2FE3793A028}"/>
              </a:ext>
            </a:extLst>
          </p:cNvPr>
          <p:cNvSpPr>
            <a:spLocks noGrp="1" noRot="1" noChangeArrowheads="1"/>
          </p:cNvSpPr>
          <p:nvPr>
            <p:ph type="title"/>
          </p:nvPr>
        </p:nvSpPr>
        <p:spPr>
          <a:xfrm>
            <a:off x="840468" y="1122807"/>
            <a:ext cx="7465832" cy="4297680"/>
          </a:xfrm>
          <a:noFill/>
          <a:ln>
            <a:noFill/>
          </a:ln>
        </p:spPr>
        <p:txBody>
          <a:bodyPr vert="horz" lIns="91440" tIns="45720" rIns="91440" bIns="45720" rtlCol="0" anchor="ctr">
            <a:normAutofit/>
          </a:bodyPr>
          <a:lstStyle/>
          <a:p>
            <a:pPr algn="ctr" eaLnBrk="1" hangingPunct="1">
              <a:lnSpc>
                <a:spcPct val="90000"/>
              </a:lnSpc>
              <a:defRPr/>
            </a:pPr>
            <a:r>
              <a:rPr lang="en-US" altLang="en-US" sz="2900" dirty="0">
                <a:solidFill>
                  <a:srgbClr val="FFFFFF"/>
                </a:solidFill>
              </a:rPr>
              <a:t>                 Activity</a:t>
            </a:r>
            <a:br>
              <a:rPr lang="en-US" altLang="en-US" sz="2900" dirty="0">
                <a:solidFill>
                  <a:srgbClr val="FFFFFF"/>
                </a:solidFill>
              </a:rPr>
            </a:br>
            <a:br>
              <a:rPr lang="en-US" altLang="en-US" sz="2900" dirty="0">
                <a:solidFill>
                  <a:srgbClr val="FFFFFF"/>
                </a:solidFill>
              </a:rPr>
            </a:br>
            <a:r>
              <a:rPr lang="en-US" altLang="en-US" sz="2900" dirty="0">
                <a:solidFill>
                  <a:srgbClr val="FFFFFF"/>
                </a:solidFill>
              </a:rPr>
              <a:t>Read aloud the fable “The Boy and the </a:t>
            </a:r>
            <a:r>
              <a:rPr lang="en-US" altLang="en-US" sz="2900">
                <a:solidFill>
                  <a:srgbClr val="FFFFFF"/>
                </a:solidFill>
              </a:rPr>
              <a:t>Golden Coins.” Have students work in pairs to write two possible endings to complete the fable—one that explains what happens if the boy continues to act selfishly, and one that tells what happens if the boy decides to be unselfish.</a:t>
            </a:r>
          </a:p>
        </p:txBody>
      </p:sp>
      <p:sp>
        <p:nvSpPr>
          <p:cNvPr id="4" name="Footer Placeholder 4">
            <a:extLst>
              <a:ext uri="{FF2B5EF4-FFF2-40B4-BE49-F238E27FC236}">
                <a16:creationId xmlns:a16="http://schemas.microsoft.com/office/drawing/2014/main" id="{1C366EB9-371E-4FAF-B161-92D7273DB14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defRPr/>
            </a:pPr>
            <a:r>
              <a:rPr lang="en-US" altLang="en-US" sz="1200" kern="1200">
                <a:solidFill>
                  <a:schemeClr val="tx1">
                    <a:tint val="75000"/>
                  </a:schemeClr>
                </a:solidFill>
                <a:latin typeface="+mn-lt"/>
                <a:ea typeface="+mn-ea"/>
                <a:cs typeface="+mn-cs"/>
              </a:rPr>
              <a:t>Expect Respect</a:t>
            </a:r>
          </a:p>
          <a:p>
            <a:pPr defTabSz="457200">
              <a:spcAft>
                <a:spcPts val="600"/>
              </a:spcAft>
              <a:defRPr/>
            </a:pPr>
            <a:endParaRPr lang="en-US" altLang="en-US" sz="1200" kern="1200">
              <a:solidFill>
                <a:schemeClr val="tx1">
                  <a:tint val="75000"/>
                </a:schemeClr>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1">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5" name="Freeform: Shape 73">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71345" y="2065016"/>
            <a:ext cx="6135300" cy="4153336"/>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Freeform: Shape 75">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405590" y="1443800"/>
            <a:ext cx="5056735" cy="690495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681" y="5272381"/>
            <a:ext cx="2378429"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4783"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ame 8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36146"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62" name="Rectangle 2">
            <a:extLst>
              <a:ext uri="{FF2B5EF4-FFF2-40B4-BE49-F238E27FC236}">
                <a16:creationId xmlns:a16="http://schemas.microsoft.com/office/drawing/2014/main" id="{F829A955-1D35-4F6D-BD86-FBEAD1813AE4}"/>
              </a:ext>
            </a:extLst>
          </p:cNvPr>
          <p:cNvSpPr>
            <a:spLocks noGrp="1" noRot="1" noChangeArrowheads="1"/>
          </p:cNvSpPr>
          <p:nvPr>
            <p:ph type="title"/>
          </p:nvPr>
        </p:nvSpPr>
        <p:spPr>
          <a:xfrm>
            <a:off x="1304012" y="2721789"/>
            <a:ext cx="2713713" cy="1345720"/>
          </a:xfrm>
          <a:noFill/>
        </p:spPr>
        <p:txBody>
          <a:bodyPr vert="horz" lIns="91440" tIns="45720" rIns="91440" bIns="45720" rtlCol="0" anchor="ctr">
            <a:normAutofit/>
          </a:bodyPr>
          <a:lstStyle/>
          <a:p>
            <a:pPr algn="ctr" eaLnBrk="1" hangingPunct="1">
              <a:lnSpc>
                <a:spcPct val="90000"/>
              </a:lnSpc>
              <a:defRPr/>
            </a:pPr>
            <a:r>
              <a:rPr lang="en-US" altLang="en-US" sz="1700" kern="1200">
                <a:solidFill>
                  <a:srgbClr val="080808"/>
                </a:solidFill>
                <a:latin typeface="+mj-lt"/>
                <a:ea typeface="+mj-ea"/>
                <a:cs typeface="+mj-cs"/>
              </a:rPr>
              <a:t>Respect Definition:</a:t>
            </a:r>
            <a:br>
              <a:rPr lang="en-US" altLang="en-US" sz="1700" kern="1200">
                <a:solidFill>
                  <a:srgbClr val="080808"/>
                </a:solidFill>
                <a:latin typeface="+mj-lt"/>
                <a:ea typeface="+mj-ea"/>
                <a:cs typeface="+mj-cs"/>
              </a:rPr>
            </a:br>
            <a:br>
              <a:rPr lang="en-US" altLang="en-US" sz="1700" kern="1200">
                <a:solidFill>
                  <a:srgbClr val="080808"/>
                </a:solidFill>
                <a:latin typeface="+mj-lt"/>
                <a:ea typeface="+mj-ea"/>
                <a:cs typeface="+mj-cs"/>
              </a:rPr>
            </a:br>
            <a:r>
              <a:rPr lang="en-US" altLang="en-US" sz="1700" kern="1200">
                <a:solidFill>
                  <a:srgbClr val="080808"/>
                </a:solidFill>
                <a:latin typeface="+mj-lt"/>
                <a:ea typeface="+mj-ea"/>
                <a:cs typeface="+mj-cs"/>
              </a:rPr>
              <a:t>Showing high regard for self, others, and property.</a:t>
            </a:r>
          </a:p>
        </p:txBody>
      </p:sp>
      <p:sp>
        <p:nvSpPr>
          <p:cNvPr id="5" name="Footer Placeholder 5">
            <a:extLst>
              <a:ext uri="{FF2B5EF4-FFF2-40B4-BE49-F238E27FC236}">
                <a16:creationId xmlns:a16="http://schemas.microsoft.com/office/drawing/2014/main" id="{DBC86BCD-3FEC-4291-B188-8F70ACA46575}"/>
              </a:ext>
            </a:extLst>
          </p:cNvPr>
          <p:cNvSpPr>
            <a:spLocks noGrp="1"/>
          </p:cNvSpPr>
          <p:nvPr>
            <p:ph type="ftr" sz="quarter" idx="11"/>
          </p:nvPr>
        </p:nvSpPr>
        <p:spPr>
          <a:xfrm>
            <a:off x="241299" y="5991225"/>
            <a:ext cx="1926609" cy="365125"/>
          </a:xfrm>
        </p:spPr>
        <p:txBody>
          <a:bodyPr vert="horz" lIns="91440" tIns="45720" rIns="91440" bIns="45720" rtlCol="0" anchor="ctr">
            <a:normAutofit/>
          </a:bodyPr>
          <a:lstStyle/>
          <a:p>
            <a:pPr algn="l">
              <a:spcAft>
                <a:spcPts val="600"/>
              </a:spcAft>
              <a:defRPr/>
            </a:pPr>
            <a:r>
              <a:rPr lang="en-US" altLang="en-US" sz="1200" kern="1200">
                <a:solidFill>
                  <a:srgbClr val="FFFFFF"/>
                </a:solidFill>
                <a:latin typeface="+mn-lt"/>
                <a:ea typeface="+mn-ea"/>
                <a:cs typeface="+mn-cs"/>
              </a:rPr>
              <a:t>Expect Respect</a:t>
            </a:r>
          </a:p>
        </p:txBody>
      </p:sp>
      <p:pic>
        <p:nvPicPr>
          <p:cNvPr id="6148" name="Picture 5" descr="j0216724">
            <a:extLst>
              <a:ext uri="{FF2B5EF4-FFF2-40B4-BE49-F238E27FC236}">
                <a16:creationId xmlns:a16="http://schemas.microsoft.com/office/drawing/2014/main" id="{FB1BACC8-E734-4342-81A1-E38E7275B2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159829" y="1078826"/>
            <a:ext cx="3742870" cy="47003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7" name="Rectangle 19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0781E2C8-4ECC-4DEF-A294-CD9CA4449AEF}"/>
              </a:ext>
            </a:extLst>
          </p:cNvPr>
          <p:cNvSpPr>
            <a:spLocks noGrp="1" noRot="1" noChangeArrowheads="1"/>
          </p:cNvSpPr>
          <p:nvPr>
            <p:ph type="title"/>
          </p:nvPr>
        </p:nvSpPr>
        <p:spPr>
          <a:xfrm>
            <a:off x="603504" y="5116529"/>
            <a:ext cx="7944130" cy="1000655"/>
          </a:xfrm>
        </p:spPr>
        <p:txBody>
          <a:bodyPr vert="horz" lIns="91440" tIns="45720" rIns="91440" bIns="45720" rtlCol="0" anchor="t">
            <a:normAutofit/>
          </a:bodyPr>
          <a:lstStyle/>
          <a:p>
            <a:pPr eaLnBrk="1" hangingPunct="1">
              <a:lnSpc>
                <a:spcPct val="90000"/>
              </a:lnSpc>
              <a:defRPr/>
            </a:pPr>
            <a:r>
              <a:rPr lang="en-US" altLang="en-US" sz="3500"/>
              <a:t>“The Golden Rule”</a:t>
            </a:r>
          </a:p>
        </p:txBody>
      </p:sp>
      <p:pic>
        <p:nvPicPr>
          <p:cNvPr id="3" name="Picture 2" descr="A picture containing toy&#10;&#10;Description automatically generated">
            <a:extLst>
              <a:ext uri="{FF2B5EF4-FFF2-40B4-BE49-F238E27FC236}">
                <a16:creationId xmlns:a16="http://schemas.microsoft.com/office/drawing/2014/main" id="{F52EF7F6-FFC8-47DD-B4E2-1BB946BB057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937" b="32628"/>
          <a:stretch/>
        </p:blipFill>
        <p:spPr>
          <a:xfrm>
            <a:off x="20" y="10"/>
            <a:ext cx="9143980" cy="4201449"/>
          </a:xfrm>
          <a:prstGeom prst="rect">
            <a:avLst/>
          </a:prstGeom>
        </p:spPr>
      </p:pic>
      <p:grpSp>
        <p:nvGrpSpPr>
          <p:cNvPr id="16398" name="Group 19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6399" name="Freeform: Shape 19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16387" name="Rectangle 3">
            <a:extLst>
              <a:ext uri="{FF2B5EF4-FFF2-40B4-BE49-F238E27FC236}">
                <a16:creationId xmlns:a16="http://schemas.microsoft.com/office/drawing/2014/main" id="{0CBBD83E-25E1-4D1B-8AD7-EAFE38D89662}"/>
              </a:ext>
            </a:extLst>
          </p:cNvPr>
          <p:cNvSpPr>
            <a:spLocks noGrp="1" noRot="1" noChangeArrowheads="1"/>
          </p:cNvSpPr>
          <p:nvPr>
            <p:ph idx="1"/>
          </p:nvPr>
        </p:nvSpPr>
        <p:spPr>
          <a:xfrm>
            <a:off x="603504" y="4580785"/>
            <a:ext cx="7062673" cy="484374"/>
          </a:xfrm>
        </p:spPr>
        <p:txBody>
          <a:bodyPr vert="horz" lIns="91440" tIns="45720" rIns="91440" bIns="45720" rtlCol="0" anchor="b">
            <a:normAutofit/>
          </a:bodyPr>
          <a:lstStyle/>
          <a:p>
            <a:pPr marL="0" indent="0" eaLnBrk="1" hangingPunct="1">
              <a:lnSpc>
                <a:spcPct val="90000"/>
              </a:lnSpc>
              <a:spcBef>
                <a:spcPts val="1000"/>
              </a:spcBef>
              <a:buNone/>
              <a:defRPr/>
            </a:pPr>
            <a:r>
              <a:rPr lang="en-US" altLang="en-US" sz="1700">
                <a:solidFill>
                  <a:schemeClr val="tx2"/>
                </a:solidFill>
              </a:rPr>
              <a:t>Treating others the way you would want to be treated.</a:t>
            </a:r>
          </a:p>
        </p:txBody>
      </p:sp>
      <p:sp>
        <p:nvSpPr>
          <p:cNvPr id="6" name="Footer Placeholder 5">
            <a:extLst>
              <a:ext uri="{FF2B5EF4-FFF2-40B4-BE49-F238E27FC236}">
                <a16:creationId xmlns:a16="http://schemas.microsoft.com/office/drawing/2014/main" id="{28E9EA32-042C-4C74-AD07-AA11701F0ED4}"/>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fontAlgn="auto">
              <a:spcBef>
                <a:spcPts val="0"/>
              </a:spcBef>
              <a:spcAft>
                <a:spcPts val="600"/>
              </a:spcAft>
              <a:defRPr/>
            </a:pPr>
            <a:r>
              <a:rPr lang="en-US" altLang="en-US" sz="1000" kern="1200">
                <a:solidFill>
                  <a:prstClr val="black">
                    <a:tint val="75000"/>
                  </a:prstClr>
                </a:solidFill>
                <a:effectLst/>
                <a:latin typeface="Calibri" panose="020F0502020204030204"/>
                <a:ea typeface="+mn-ea"/>
                <a:cs typeface="+mn-cs"/>
              </a:rPr>
              <a:t>Expect Respect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0" name="Rectangle 2">
            <a:extLst>
              <a:ext uri="{FF2B5EF4-FFF2-40B4-BE49-F238E27FC236}">
                <a16:creationId xmlns:a16="http://schemas.microsoft.com/office/drawing/2014/main" id="{DEF9ACCC-612F-49C8-8451-95B9747793B9}"/>
              </a:ext>
            </a:extLst>
          </p:cNvPr>
          <p:cNvSpPr>
            <a:spLocks noGrp="1" noRot="1" noChangeArrowheads="1"/>
          </p:cNvSpPr>
          <p:nvPr>
            <p:ph type="title"/>
          </p:nvPr>
        </p:nvSpPr>
        <p:spPr>
          <a:xfrm>
            <a:off x="701154" y="982272"/>
            <a:ext cx="2541314" cy="4560970"/>
          </a:xfrm>
        </p:spPr>
        <p:txBody>
          <a:bodyPr>
            <a:normAutofit/>
          </a:bodyPr>
          <a:lstStyle/>
          <a:p>
            <a:pPr eaLnBrk="1" hangingPunct="1">
              <a:defRPr/>
            </a:pPr>
            <a:r>
              <a:rPr lang="en-US" altLang="en-US" sz="3500">
                <a:solidFill>
                  <a:srgbClr val="FFFFFF"/>
                </a:solidFill>
              </a:rPr>
              <a:t>Respect Example</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411" name="Rectangle 3">
            <a:extLst>
              <a:ext uri="{FF2B5EF4-FFF2-40B4-BE49-F238E27FC236}">
                <a16:creationId xmlns:a16="http://schemas.microsoft.com/office/drawing/2014/main" id="{E60CA341-E290-482B-8B54-DD8A66D73DCF}"/>
              </a:ext>
            </a:extLst>
          </p:cNvPr>
          <p:cNvSpPr>
            <a:spLocks noGrp="1" noRot="1" noChangeArrowheads="1"/>
          </p:cNvSpPr>
          <p:nvPr>
            <p:ph idx="1"/>
          </p:nvPr>
        </p:nvSpPr>
        <p:spPr>
          <a:xfrm>
            <a:off x="3916396" y="1719618"/>
            <a:ext cx="4461623" cy="4334629"/>
          </a:xfrm>
        </p:spPr>
        <p:txBody>
          <a:bodyPr anchor="ctr">
            <a:normAutofit/>
          </a:bodyPr>
          <a:lstStyle/>
          <a:p>
            <a:pPr eaLnBrk="1" hangingPunct="1">
              <a:defRPr/>
            </a:pPr>
            <a:r>
              <a:rPr lang="en-US" altLang="en-US" sz="2100">
                <a:solidFill>
                  <a:srgbClr val="FEFFFF"/>
                </a:solidFill>
              </a:rPr>
              <a:t>Show respect by asking permission before using someone else’s things.</a:t>
            </a:r>
          </a:p>
        </p:txBody>
      </p:sp>
      <p:sp>
        <p:nvSpPr>
          <p:cNvPr id="6" name="Footer Placeholder 5">
            <a:extLst>
              <a:ext uri="{FF2B5EF4-FFF2-40B4-BE49-F238E27FC236}">
                <a16:creationId xmlns:a16="http://schemas.microsoft.com/office/drawing/2014/main" id="{EBE1CDF2-4947-48FD-9585-FB9FE400BEE2}"/>
              </a:ext>
            </a:extLst>
          </p:cNvPr>
          <p:cNvSpPr>
            <a:spLocks noGrp="1"/>
          </p:cNvSpPr>
          <p:nvPr>
            <p:ph type="ftr" sz="quarter" idx="11"/>
          </p:nvPr>
        </p:nvSpPr>
        <p:spPr>
          <a:xfrm>
            <a:off x="596646" y="6382512"/>
            <a:ext cx="5068062" cy="320040"/>
          </a:xfrm>
        </p:spPr>
        <p:txBody>
          <a:bodyPr>
            <a:normAutofit/>
          </a:bodyPr>
          <a:lstStyle/>
          <a:p>
            <a:pPr algn="l">
              <a:spcAft>
                <a:spcPts val="600"/>
              </a:spcAft>
              <a:defRPr/>
            </a:pPr>
            <a:r>
              <a:rPr lang="en-US" altLang="en-US" sz="900"/>
              <a:t>Expect Respect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E922383E-4251-4534-8AC4-2A8229482DDC}"/>
              </a:ext>
            </a:extLst>
          </p:cNvPr>
          <p:cNvSpPr>
            <a:spLocks noGrp="1" noRot="1" noChangeArrowheads="1"/>
          </p:cNvSpPr>
          <p:nvPr>
            <p:ph type="title"/>
          </p:nvPr>
        </p:nvSpPr>
        <p:spPr>
          <a:xfrm>
            <a:off x="5340114" y="2983085"/>
            <a:ext cx="3323826" cy="2889114"/>
          </a:xfrm>
        </p:spPr>
        <p:txBody>
          <a:bodyPr vert="horz" lIns="91440" tIns="45720" rIns="91440" bIns="45720" rtlCol="0" anchor="t">
            <a:normAutofit/>
          </a:bodyPr>
          <a:lstStyle/>
          <a:p>
            <a:pPr eaLnBrk="1" hangingPunct="1">
              <a:lnSpc>
                <a:spcPct val="90000"/>
              </a:lnSpc>
              <a:defRPr/>
            </a:pPr>
            <a:r>
              <a:rPr lang="en-US" altLang="en-US" sz="2400" kern="1200">
                <a:solidFill>
                  <a:schemeClr val="bg1"/>
                </a:solidFill>
                <a:latin typeface="+mj-lt"/>
                <a:ea typeface="+mj-ea"/>
                <a:cs typeface="+mj-cs"/>
              </a:rPr>
              <a:t>Respect Example</a:t>
            </a:r>
            <a:br>
              <a:rPr lang="en-US" altLang="en-US" sz="2400" kern="1200">
                <a:solidFill>
                  <a:schemeClr val="bg1"/>
                </a:solidFill>
                <a:latin typeface="+mj-lt"/>
                <a:ea typeface="+mj-ea"/>
                <a:cs typeface="+mj-cs"/>
              </a:rPr>
            </a:br>
            <a:br>
              <a:rPr lang="en-US" altLang="en-US" sz="2400" kern="1200">
                <a:solidFill>
                  <a:schemeClr val="bg1"/>
                </a:solidFill>
                <a:latin typeface="+mj-lt"/>
                <a:ea typeface="+mj-ea"/>
                <a:cs typeface="+mj-cs"/>
              </a:rPr>
            </a:br>
            <a:r>
              <a:rPr lang="en-US" altLang="en-US" sz="2400" kern="1200">
                <a:solidFill>
                  <a:schemeClr val="bg1"/>
                </a:solidFill>
                <a:latin typeface="+mj-lt"/>
                <a:ea typeface="+mj-ea"/>
                <a:cs typeface="+mj-cs"/>
              </a:rPr>
              <a:t>Show respect for others even when they are different from you.</a:t>
            </a:r>
          </a:p>
        </p:txBody>
      </p:sp>
      <p:sp>
        <p:nvSpPr>
          <p:cNvPr id="74" name="Freeform: Shape 73">
            <a:extLst>
              <a:ext uri="{FF2B5EF4-FFF2-40B4-BE49-F238E27FC236}">
                <a16:creationId xmlns:a16="http://schemas.microsoft.com/office/drawing/2014/main" id="{F1AB2A50-5E20-4BC3-954F-034B0BDC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860054"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6" name="Freeform: Shape 75">
            <a:extLst>
              <a:ext uri="{FF2B5EF4-FFF2-40B4-BE49-F238E27FC236}">
                <a16:creationId xmlns:a16="http://schemas.microsoft.com/office/drawing/2014/main" id="{41AEA765-5054-4EF9-AF8D-D199F2893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2" name="Picture 5" descr="j0233018">
            <a:extLst>
              <a:ext uri="{FF2B5EF4-FFF2-40B4-BE49-F238E27FC236}">
                <a16:creationId xmlns:a16="http://schemas.microsoft.com/office/drawing/2014/main" id="{6C94EC10-7A46-4238-8273-DA19A5F6FA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28625" y="1574496"/>
            <a:ext cx="3612696" cy="3660022"/>
          </a:xfrm>
          <a:prstGeom prst="rect">
            <a:avLst/>
          </a:prstGeom>
        </p:spPr>
      </p:pic>
      <p:sp>
        <p:nvSpPr>
          <p:cNvPr id="5" name="Footer Placeholder 5">
            <a:extLst>
              <a:ext uri="{FF2B5EF4-FFF2-40B4-BE49-F238E27FC236}">
                <a16:creationId xmlns:a16="http://schemas.microsoft.com/office/drawing/2014/main" id="{10E169F7-E0D6-4900-BB8B-8F9BF126A16C}"/>
              </a:ext>
            </a:extLst>
          </p:cNvPr>
          <p:cNvSpPr>
            <a:spLocks noGrp="1"/>
          </p:cNvSpPr>
          <p:nvPr>
            <p:ph type="ftr" sz="quarter" idx="11"/>
          </p:nvPr>
        </p:nvSpPr>
        <p:spPr>
          <a:xfrm>
            <a:off x="5340115" y="6199632"/>
            <a:ext cx="3323824" cy="314067"/>
          </a:xfrm>
        </p:spPr>
        <p:txBody>
          <a:bodyPr vert="horz" lIns="91440" tIns="45720" rIns="91440" bIns="45720" rtlCol="0" anchor="ctr">
            <a:normAutofit/>
          </a:bodyPr>
          <a:lstStyle/>
          <a:p>
            <a:pPr algn="l">
              <a:spcAft>
                <a:spcPts val="600"/>
              </a:spcAft>
              <a:defRPr/>
            </a:pPr>
            <a:r>
              <a:rPr lang="en-US" altLang="en-US" sz="1000" kern="1200">
                <a:solidFill>
                  <a:schemeClr val="bg1">
                    <a:alpha val="80000"/>
                  </a:schemeClr>
                </a:solidFill>
                <a:latin typeface="+mn-lt"/>
                <a:ea typeface="+mn-ea"/>
                <a:cs typeface="+mn-cs"/>
              </a:rPr>
              <a:t>Expect Respect</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9"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Rectangle 142">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554" name="Rectangle 2">
            <a:extLst>
              <a:ext uri="{FF2B5EF4-FFF2-40B4-BE49-F238E27FC236}">
                <a16:creationId xmlns:a16="http://schemas.microsoft.com/office/drawing/2014/main" id="{FC777E83-4483-45D1-89C0-C58D0396C97F}"/>
              </a:ext>
            </a:extLst>
          </p:cNvPr>
          <p:cNvSpPr>
            <a:spLocks noGrp="1" noRot="1" noChangeArrowheads="1"/>
          </p:cNvSpPr>
          <p:nvPr>
            <p:ph type="title"/>
          </p:nvPr>
        </p:nvSpPr>
        <p:spPr>
          <a:xfrm>
            <a:off x="785460" y="759805"/>
            <a:ext cx="7729890" cy="1325563"/>
          </a:xfrm>
        </p:spPr>
        <p:txBody>
          <a:bodyPr>
            <a:normAutofit/>
          </a:bodyPr>
          <a:lstStyle/>
          <a:p>
            <a:pPr eaLnBrk="1" hangingPunct="1">
              <a:defRPr/>
            </a:pPr>
            <a:r>
              <a:rPr lang="en-US" altLang="en-US" sz="3500">
                <a:solidFill>
                  <a:srgbClr val="FFFFFF"/>
                </a:solidFill>
              </a:rPr>
              <a:t>Respect Example</a:t>
            </a:r>
          </a:p>
        </p:txBody>
      </p:sp>
      <p:pic>
        <p:nvPicPr>
          <p:cNvPr id="14341" name="Picture 6" descr="j0216724">
            <a:extLst>
              <a:ext uri="{FF2B5EF4-FFF2-40B4-BE49-F238E27FC236}">
                <a16:creationId xmlns:a16="http://schemas.microsoft.com/office/drawing/2014/main" id="{77369C65-3AFC-4FC2-8B45-A850C1AECE57}"/>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tretch>
            <a:fillRect/>
          </a:stretch>
        </p:blipFill>
        <p:spPr>
          <a:xfrm>
            <a:off x="1068676" y="2762481"/>
            <a:ext cx="2407334" cy="3023162"/>
          </a:xfrm>
          <a:prstGeom prst="rect">
            <a:avLst/>
          </a:prstGeom>
        </p:spPr>
      </p:pic>
      <p:sp>
        <p:nvSpPr>
          <p:cNvPr id="23555" name="Rectangle 3">
            <a:extLst>
              <a:ext uri="{FF2B5EF4-FFF2-40B4-BE49-F238E27FC236}">
                <a16:creationId xmlns:a16="http://schemas.microsoft.com/office/drawing/2014/main" id="{7D039C7F-69D9-46B7-9D72-6CFA7860ED2F}"/>
              </a:ext>
            </a:extLst>
          </p:cNvPr>
          <p:cNvSpPr>
            <a:spLocks noGrp="1" noRot="1" noChangeArrowheads="1"/>
          </p:cNvSpPr>
          <p:nvPr>
            <p:ph idx="1"/>
          </p:nvPr>
        </p:nvSpPr>
        <p:spPr>
          <a:xfrm>
            <a:off x="3971676" y="2494450"/>
            <a:ext cx="4103647" cy="3563159"/>
          </a:xfrm>
        </p:spPr>
        <p:txBody>
          <a:bodyPr>
            <a:normAutofit/>
          </a:bodyPr>
          <a:lstStyle/>
          <a:p>
            <a:pPr eaLnBrk="1" hangingPunct="1">
              <a:defRPr/>
            </a:pPr>
            <a:r>
              <a:rPr lang="en-US" altLang="en-US" dirty="0"/>
              <a:t>Showing respectful behavior is a way of saying, “I care for you”.</a:t>
            </a:r>
          </a:p>
        </p:txBody>
      </p:sp>
      <p:sp>
        <p:nvSpPr>
          <p:cNvPr id="6" name="Footer Placeholder 5">
            <a:extLst>
              <a:ext uri="{FF2B5EF4-FFF2-40B4-BE49-F238E27FC236}">
                <a16:creationId xmlns:a16="http://schemas.microsoft.com/office/drawing/2014/main" id="{AA59458B-6A6E-44DF-9DD1-A58ED08C8C70}"/>
              </a:ext>
            </a:extLst>
          </p:cNvPr>
          <p:cNvSpPr>
            <a:spLocks noGrp="1"/>
          </p:cNvSpPr>
          <p:nvPr>
            <p:ph type="ftr" sz="quarter" idx="11"/>
          </p:nvPr>
        </p:nvSpPr>
        <p:spPr>
          <a:xfrm>
            <a:off x="596646" y="6382512"/>
            <a:ext cx="5068062" cy="320040"/>
          </a:xfrm>
        </p:spPr>
        <p:txBody>
          <a:bodyPr>
            <a:normAutofit/>
          </a:bodyPr>
          <a:lstStyle/>
          <a:p>
            <a:pPr algn="l">
              <a:spcAft>
                <a:spcPts val="600"/>
              </a:spcAft>
              <a:defRPr/>
            </a:pPr>
            <a:r>
              <a:rPr lang="en-US" altLang="en-US" sz="900"/>
              <a:t>Expect Respect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Rectangle 2">
            <a:extLst>
              <a:ext uri="{FF2B5EF4-FFF2-40B4-BE49-F238E27FC236}">
                <a16:creationId xmlns:a16="http://schemas.microsoft.com/office/drawing/2014/main" id="{031A7CB0-2389-4A2E-BBCB-2B06B56078C3}"/>
              </a:ext>
            </a:extLst>
          </p:cNvPr>
          <p:cNvSpPr>
            <a:spLocks noGrp="1" noRot="1" noChangeArrowheads="1"/>
          </p:cNvSpPr>
          <p:nvPr>
            <p:ph type="title"/>
          </p:nvPr>
        </p:nvSpPr>
        <p:spPr>
          <a:xfrm>
            <a:off x="701154" y="982272"/>
            <a:ext cx="2541314" cy="4560970"/>
          </a:xfrm>
        </p:spPr>
        <p:txBody>
          <a:bodyPr vert="horz" lIns="91440" tIns="45720" rIns="91440" bIns="45720" rtlCol="0" anchor="ctr">
            <a:normAutofit/>
          </a:bodyPr>
          <a:lstStyle/>
          <a:p>
            <a:pPr eaLnBrk="1" hangingPunct="1">
              <a:lnSpc>
                <a:spcPct val="90000"/>
              </a:lnSpc>
              <a:defRPr/>
            </a:pPr>
            <a:r>
              <a:rPr lang="en-US" altLang="en-US" sz="3500" kern="1200">
                <a:solidFill>
                  <a:srgbClr val="FFFFFF"/>
                </a:solidFill>
                <a:latin typeface="+mj-lt"/>
                <a:ea typeface="+mj-ea"/>
                <a:cs typeface="+mj-cs"/>
              </a:rPr>
              <a:t>Respect Quote</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583" name="Rectangle 3">
            <a:extLst>
              <a:ext uri="{FF2B5EF4-FFF2-40B4-BE49-F238E27FC236}">
                <a16:creationId xmlns:a16="http://schemas.microsoft.com/office/drawing/2014/main" id="{3A2E34C8-35E0-4E87-9054-882B6BCFE775}"/>
              </a:ext>
            </a:extLst>
          </p:cNvPr>
          <p:cNvSpPr>
            <a:spLocks noGrp="1" noRot="1" noChangeArrowheads="1"/>
          </p:cNvSpPr>
          <p:nvPr>
            <p:ph type="body" sz="half" idx="1"/>
          </p:nvPr>
        </p:nvSpPr>
        <p:spPr>
          <a:xfrm>
            <a:off x="3916396" y="1719618"/>
            <a:ext cx="4461623" cy="4334629"/>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defRPr/>
            </a:pPr>
            <a:r>
              <a:rPr lang="en-US" altLang="en-US" sz="2100">
                <a:solidFill>
                  <a:srgbClr val="FEFFFF"/>
                </a:solidFill>
              </a:rPr>
              <a:t>Respect is love in plain clothes.</a:t>
            </a:r>
          </a:p>
          <a:p>
            <a:pPr indent="-228600" eaLnBrk="1" hangingPunct="1">
              <a:lnSpc>
                <a:spcPct val="90000"/>
              </a:lnSpc>
              <a:buFont typeface="Arial" panose="020B0604020202020204" pitchFamily="34" charset="0"/>
              <a:buChar char="•"/>
              <a:defRPr/>
            </a:pPr>
            <a:r>
              <a:rPr lang="en-US" altLang="en-US" sz="2100">
                <a:solidFill>
                  <a:srgbClr val="FEFFFF"/>
                </a:solidFill>
              </a:rPr>
              <a:t>                  -Frankie Byrne</a:t>
            </a:r>
          </a:p>
        </p:txBody>
      </p:sp>
      <p:sp>
        <p:nvSpPr>
          <p:cNvPr id="5" name="Footer Placeholder 5">
            <a:extLst>
              <a:ext uri="{FF2B5EF4-FFF2-40B4-BE49-F238E27FC236}">
                <a16:creationId xmlns:a16="http://schemas.microsoft.com/office/drawing/2014/main" id="{35038CC5-8800-4A24-9BA6-1E48F26A526A}"/>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ABB81EDB-835E-4FFA-9A3B-AC9856DBA95D}"/>
              </a:ext>
            </a:extLst>
          </p:cNvPr>
          <p:cNvSpPr>
            <a:spLocks noGrp="1" noRot="1" noChangeArrowheads="1"/>
          </p:cNvSpPr>
          <p:nvPr>
            <p:ph type="title"/>
          </p:nvPr>
        </p:nvSpPr>
        <p:spPr>
          <a:xfrm>
            <a:off x="596506" y="637953"/>
            <a:ext cx="6204344" cy="3189507"/>
          </a:xfrm>
        </p:spPr>
        <p:txBody>
          <a:bodyPr vert="horz" lIns="91440" tIns="45720" rIns="91440" bIns="45720" rtlCol="0" anchor="b">
            <a:normAutofit/>
          </a:bodyPr>
          <a:lstStyle/>
          <a:p>
            <a:pPr eaLnBrk="1" hangingPunct="1">
              <a:lnSpc>
                <a:spcPct val="90000"/>
              </a:lnSpc>
              <a:defRPr/>
            </a:pPr>
            <a:r>
              <a:rPr lang="en-US" altLang="en-US" sz="2800" kern="1200">
                <a:solidFill>
                  <a:srgbClr val="FFFFFF"/>
                </a:solidFill>
                <a:latin typeface="+mj-lt"/>
                <a:ea typeface="+mj-ea"/>
                <a:cs typeface="+mj-cs"/>
              </a:rPr>
              <a:t>Respect Quote</a:t>
            </a:r>
            <a:br>
              <a:rPr lang="en-US" altLang="en-US" sz="2800" kern="1200">
                <a:solidFill>
                  <a:srgbClr val="FFFFFF"/>
                </a:solidFill>
                <a:latin typeface="+mj-lt"/>
                <a:ea typeface="+mj-ea"/>
                <a:cs typeface="+mj-cs"/>
              </a:rPr>
            </a:br>
            <a:br>
              <a:rPr lang="en-US" altLang="en-US" sz="2800" kern="1200">
                <a:solidFill>
                  <a:srgbClr val="FFFFFF"/>
                </a:solidFill>
                <a:latin typeface="+mj-lt"/>
                <a:ea typeface="+mj-ea"/>
                <a:cs typeface="+mj-cs"/>
              </a:rPr>
            </a:br>
            <a:r>
              <a:rPr lang="en-US" altLang="en-US" sz="2800" kern="1200">
                <a:solidFill>
                  <a:srgbClr val="FFFFFF"/>
                </a:solidFill>
                <a:latin typeface="+mj-lt"/>
                <a:ea typeface="+mj-ea"/>
                <a:cs typeface="+mj-cs"/>
              </a:rPr>
              <a:t>When people do not respect us we are sharply offended; yet in his private heart no man much respects himself.</a:t>
            </a:r>
            <a:br>
              <a:rPr lang="en-US" altLang="en-US" sz="2800" kern="1200">
                <a:solidFill>
                  <a:srgbClr val="FFFFFF"/>
                </a:solidFill>
                <a:latin typeface="+mj-lt"/>
                <a:ea typeface="+mj-ea"/>
                <a:cs typeface="+mj-cs"/>
              </a:rPr>
            </a:br>
            <a:r>
              <a:rPr lang="en-US" altLang="en-US" sz="2800" kern="1200">
                <a:solidFill>
                  <a:srgbClr val="FFFFFF"/>
                </a:solidFill>
                <a:latin typeface="+mj-lt"/>
                <a:ea typeface="+mj-ea"/>
                <a:cs typeface="+mj-cs"/>
              </a:rPr>
              <a:t>-Mark Twain</a:t>
            </a:r>
          </a:p>
        </p:txBody>
      </p:sp>
      <p:sp>
        <p:nvSpPr>
          <p:cNvPr id="7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ooter Placeholder 5">
            <a:extLst>
              <a:ext uri="{FF2B5EF4-FFF2-40B4-BE49-F238E27FC236}">
                <a16:creationId xmlns:a16="http://schemas.microsoft.com/office/drawing/2014/main" id="{6B2ED00D-1651-4CD4-B210-20DCF180C569}"/>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50" name="Rectangle 2">
            <a:extLst>
              <a:ext uri="{FF2B5EF4-FFF2-40B4-BE49-F238E27FC236}">
                <a16:creationId xmlns:a16="http://schemas.microsoft.com/office/drawing/2014/main" id="{202C4356-8271-4101-9EBB-B21C71360E31}"/>
              </a:ext>
            </a:extLst>
          </p:cNvPr>
          <p:cNvSpPr>
            <a:spLocks noGrp="1" noRot="1" noChangeArrowheads="1"/>
          </p:cNvSpPr>
          <p:nvPr>
            <p:ph type="title"/>
          </p:nvPr>
        </p:nvSpPr>
        <p:spPr>
          <a:xfrm>
            <a:off x="701154" y="982272"/>
            <a:ext cx="2541314" cy="4560970"/>
          </a:xfrm>
        </p:spPr>
        <p:txBody>
          <a:bodyPr vert="horz" lIns="91440" tIns="45720" rIns="91440" bIns="45720" rtlCol="0" anchor="ctr">
            <a:normAutofit/>
          </a:bodyPr>
          <a:lstStyle/>
          <a:p>
            <a:pPr eaLnBrk="1" hangingPunct="1">
              <a:lnSpc>
                <a:spcPct val="90000"/>
              </a:lnSpc>
              <a:defRPr/>
            </a:pPr>
            <a:r>
              <a:rPr lang="en-US" altLang="en-US" sz="3500" kern="1200">
                <a:solidFill>
                  <a:srgbClr val="FFFFFF"/>
                </a:solidFill>
                <a:latin typeface="+mj-lt"/>
                <a:ea typeface="+mj-ea"/>
                <a:cs typeface="+mj-cs"/>
              </a:rPr>
              <a:t>Respect Quote</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651" name="Rectangle 3">
            <a:extLst>
              <a:ext uri="{FF2B5EF4-FFF2-40B4-BE49-F238E27FC236}">
                <a16:creationId xmlns:a16="http://schemas.microsoft.com/office/drawing/2014/main" id="{B9105C7E-7697-40E3-BE31-C07DC04D954F}"/>
              </a:ext>
            </a:extLst>
          </p:cNvPr>
          <p:cNvSpPr>
            <a:spLocks noGrp="1" noRot="1" noChangeArrowheads="1"/>
          </p:cNvSpPr>
          <p:nvPr>
            <p:ph type="body" sz="half" idx="1"/>
          </p:nvPr>
        </p:nvSpPr>
        <p:spPr>
          <a:xfrm>
            <a:off x="3916396" y="1719618"/>
            <a:ext cx="4461623" cy="4334629"/>
          </a:xfrm>
        </p:spPr>
        <p:txBody>
          <a:bodyPr vert="horz" lIns="91440" tIns="45720" rIns="91440" bIns="45720" rtlCol="0" anchor="ctr">
            <a:normAutofit/>
          </a:bodyPr>
          <a:lstStyle/>
          <a:p>
            <a:pPr indent="-228600" eaLnBrk="1" hangingPunct="1">
              <a:lnSpc>
                <a:spcPct val="90000"/>
              </a:lnSpc>
              <a:buFont typeface="Arial" panose="020B0604020202020204" pitchFamily="34" charset="0"/>
              <a:buChar char="•"/>
              <a:defRPr/>
            </a:pPr>
            <a:r>
              <a:rPr lang="en-US" altLang="en-US" sz="2100">
                <a:solidFill>
                  <a:srgbClr val="FEFFFF"/>
                </a:solidFill>
              </a:rPr>
              <a:t>  When you are content to be simply yourself and don’t compare or compete, everybody will respect you.</a:t>
            </a:r>
          </a:p>
          <a:p>
            <a:pPr indent="-228600" eaLnBrk="1" hangingPunct="1">
              <a:lnSpc>
                <a:spcPct val="90000"/>
              </a:lnSpc>
              <a:buFont typeface="Arial" panose="020B0604020202020204" pitchFamily="34" charset="0"/>
              <a:buChar char="•"/>
              <a:defRPr/>
            </a:pPr>
            <a:r>
              <a:rPr lang="en-US" altLang="en-US" sz="2100">
                <a:solidFill>
                  <a:srgbClr val="FEFFFF"/>
                </a:solidFill>
              </a:rPr>
              <a:t>                         -Lao-Tzu</a:t>
            </a:r>
          </a:p>
        </p:txBody>
      </p:sp>
      <p:sp>
        <p:nvSpPr>
          <p:cNvPr id="5" name="Footer Placeholder 5">
            <a:extLst>
              <a:ext uri="{FF2B5EF4-FFF2-40B4-BE49-F238E27FC236}">
                <a16:creationId xmlns:a16="http://schemas.microsoft.com/office/drawing/2014/main" id="{6D52C948-74FC-4FCD-863D-89769CE2CB85}"/>
              </a:ext>
            </a:extLst>
          </p:cNvPr>
          <p:cNvSpPr>
            <a:spLocks noGrp="1"/>
          </p:cNvSpPr>
          <p:nvPr>
            <p:ph type="ftr" sz="quarter" idx="11"/>
          </p:nvPr>
        </p:nvSpPr>
        <p:spPr>
          <a:xfrm>
            <a:off x="596646" y="6382512"/>
            <a:ext cx="5068062" cy="320040"/>
          </a:xfrm>
        </p:spPr>
        <p:txBody>
          <a:bodyPr vert="horz" lIns="91440" tIns="45720" rIns="91440" bIns="45720" rtlCol="0" anchor="ctr">
            <a:normAutofit/>
          </a:bodyPr>
          <a:lstStyle/>
          <a:p>
            <a:pPr algn="l">
              <a:spcAft>
                <a:spcPts val="600"/>
              </a:spcAft>
              <a:defRPr/>
            </a:pPr>
            <a:r>
              <a:rPr lang="en-US" altLang="en-US" sz="900" kern="1200">
                <a:solidFill>
                  <a:schemeClr val="tx1">
                    <a:tint val="75000"/>
                  </a:schemeClr>
                </a:solidFill>
                <a:latin typeface="+mn-lt"/>
                <a:ea typeface="+mn-ea"/>
                <a:cs typeface="+mn-cs"/>
              </a:rPr>
              <a:t>Expect Respect</a:t>
            </a:r>
          </a:p>
        </p:txBody>
      </p:sp>
    </p:spTree>
  </p:cSld>
  <p:clrMapOvr>
    <a:masterClrMapping/>
  </p:clrMapOvr>
</p:sld>
</file>

<file path=ppt/theme/theme1.xml><?xml version="1.0" encoding="utf-8"?>
<a:theme xmlns:a="http://schemas.openxmlformats.org/drawingml/2006/main" name="Glass Layers">
  <a:themeElements>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499BD394F328488F0460FBD4EBEAA8" ma:contentTypeVersion="12" ma:contentTypeDescription="Create a new document." ma:contentTypeScope="" ma:versionID="74eb97fc2a1560f638b32f235d9754a1">
  <xsd:schema xmlns:xsd="http://www.w3.org/2001/XMLSchema" xmlns:xs="http://www.w3.org/2001/XMLSchema" xmlns:p="http://schemas.microsoft.com/office/2006/metadata/properties" xmlns:ns3="4f89b9f2-19b7-492a-b77a-4f95171fb919" xmlns:ns4="196fbfe1-5f18-41e9-8444-c7c4907393c0" targetNamespace="http://schemas.microsoft.com/office/2006/metadata/properties" ma:root="true" ma:fieldsID="c57b636eba33c963adf059f71e5bcd83" ns3:_="" ns4:_="">
    <xsd:import namespace="4f89b9f2-19b7-492a-b77a-4f95171fb919"/>
    <xsd:import namespace="196fbfe1-5f18-41e9-8444-c7c4907393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9b9f2-19b7-492a-b77a-4f95171fb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fbfe1-5f18-41e9-8444-c7c4907393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56FB47-C9A8-4F4C-9F48-9366D23638D7}">
  <ds:schemaRefs>
    <ds:schemaRef ds:uri="http://schemas.microsoft.com/sharepoint/v3/contenttype/forms"/>
  </ds:schemaRefs>
</ds:datastoreItem>
</file>

<file path=customXml/itemProps2.xml><?xml version="1.0" encoding="utf-8"?>
<ds:datastoreItem xmlns:ds="http://schemas.openxmlformats.org/officeDocument/2006/customXml" ds:itemID="{5E634458-45A3-4473-9162-7CD1D1202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9b9f2-19b7-492a-b77a-4f95171fb919"/>
    <ds:schemaRef ds:uri="196fbfe1-5f18-41e9-8444-c7c490739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D4DF4-0606-4110-BA4B-35CD98D6BC21}">
  <ds:schemaRefs>
    <ds:schemaRef ds:uri="196fbfe1-5f18-41e9-8444-c7c4907393c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89b9f2-19b7-492a-b77a-4f95171fb9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533</Words>
  <Application>Microsoft Office PowerPoint</Application>
  <PresentationFormat>On-screen Show (4:3)</PresentationFormat>
  <Paragraphs>81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Wingdings</vt:lpstr>
      <vt:lpstr>Glass Layers</vt:lpstr>
      <vt:lpstr>RESPECT</vt:lpstr>
      <vt:lpstr>Respect Definition:  Showing high regard for self, others, and property.</vt:lpstr>
      <vt:lpstr>“The Golden Rule”</vt:lpstr>
      <vt:lpstr>Respect Example</vt:lpstr>
      <vt:lpstr>Respect Example  Show respect for others even when they are different from you.</vt:lpstr>
      <vt:lpstr>Respect Example</vt:lpstr>
      <vt:lpstr>Respect Quote</vt:lpstr>
      <vt:lpstr>Respect Quote  When people do not respect us we are sharply offended; yet in his private heart no man much respects himself. -Mark Twain</vt:lpstr>
      <vt:lpstr>Respect Quote</vt:lpstr>
      <vt:lpstr>Respect Quotes</vt:lpstr>
      <vt:lpstr>Respect Words</vt:lpstr>
      <vt:lpstr>“The Boy and the Golden Coins” A fable about greed </vt:lpstr>
      <vt:lpstr>PowerPoint Presentation</vt:lpstr>
      <vt:lpstr>Discussion Question:  1.  What do you think the boy in the fable will do?</vt:lpstr>
      <vt:lpstr>Discussion Question:  2.  What does it mean to be content with what you have?</vt:lpstr>
      <vt:lpstr>Discussion Question:  3. Do you have trouble sharing with others?</vt:lpstr>
      <vt:lpstr>Discussion Question:  4. Is it better to have something divided evenly or to get more than your share?</vt:lpstr>
      <vt:lpstr>Discussion Question:  5. Who is the most generous person you know? Who is the most content person you know?</vt:lpstr>
      <vt:lpstr>                 Activity  Read aloud the fable “The Boy and the Golden Coins.” Have students work in pairs to write two possible endings to complete the fable—one that explains what happens if the boy continues to act selfishly, and one that tells what happens if the boy decides to be unselfish.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dc:title>
  <dc:creator>Kevin Parish</dc:creator>
  <cp:lastModifiedBy>Rafael Fluker</cp:lastModifiedBy>
  <cp:revision>2</cp:revision>
  <dcterms:created xsi:type="dcterms:W3CDTF">2020-10-05T14:08:29Z</dcterms:created>
  <dcterms:modified xsi:type="dcterms:W3CDTF">2020-10-05T14:38:30Z</dcterms:modified>
</cp:coreProperties>
</file>